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59" r:id="rId7"/>
    <p:sldId id="265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Ubuntu Italics" panose="020B0604020202020204" charset="0"/>
      <p:regular r:id="rId13"/>
    </p:embeddedFont>
    <p:embeddedFont>
      <p:font typeface="Ubuntu Bold Italics" panose="020B0604020202020204" charset="0"/>
      <p:regular r:id="rId14"/>
    </p:embeddedFont>
    <p:embeddedFont>
      <p:font typeface="Algerian" panose="04020705040A02060702" pitchFamily="82" charset="0"/>
      <p:regular r:id="rId15"/>
    </p:embeddedFont>
    <p:embeddedFont>
      <p:font typeface="Canva Sans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6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11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24" Type="http://schemas.openxmlformats.org/officeDocument/2006/relationships/image" Target="../media/image23.sv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image" Target="../media/image9.svg"/><Relationship Id="rId19" Type="http://schemas.openxmlformats.org/officeDocument/2006/relationships/image" Target="../media/image9.png"/><Relationship Id="rId9" Type="http://schemas.openxmlformats.org/officeDocument/2006/relationships/image" Target="../media/image4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.svg"/><Relationship Id="rId18" Type="http://schemas.openxmlformats.org/officeDocument/2006/relationships/image" Target="../media/image8.png"/><Relationship Id="rId3" Type="http://schemas.openxmlformats.org/officeDocument/2006/relationships/image" Target="../media/image13.jpe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5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2" Type="http://schemas.openxmlformats.org/officeDocument/2006/relationships/image" Target="../media/image12.jpeg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.svg"/><Relationship Id="rId24" Type="http://schemas.openxmlformats.org/officeDocument/2006/relationships/image" Target="../media/image11.pn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10" Type="http://schemas.openxmlformats.org/officeDocument/2006/relationships/image" Target="../media/image4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6.png"/><Relationship Id="rId2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5.png"/><Relationship Id="rId18" Type="http://schemas.openxmlformats.org/officeDocument/2006/relationships/image" Target="../media/image15.svg"/><Relationship Id="rId26" Type="http://schemas.openxmlformats.org/officeDocument/2006/relationships/image" Target="../media/image23.svg"/><Relationship Id="rId3" Type="http://schemas.openxmlformats.org/officeDocument/2006/relationships/image" Target="../media/image15.jpeg"/><Relationship Id="rId21" Type="http://schemas.openxmlformats.org/officeDocument/2006/relationships/image" Target="../media/image9.png"/><Relationship Id="rId12" Type="http://schemas.openxmlformats.org/officeDocument/2006/relationships/image" Target="../media/image9.svg"/><Relationship Id="rId17" Type="http://schemas.openxmlformats.org/officeDocument/2006/relationships/image" Target="../media/image7.png"/><Relationship Id="rId25" Type="http://schemas.openxmlformats.org/officeDocument/2006/relationships/image" Target="../media/image11.png"/><Relationship Id="rId2" Type="http://schemas.openxmlformats.org/officeDocument/2006/relationships/image" Target="../media/image14.jpe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.png"/><Relationship Id="rId24" Type="http://schemas.openxmlformats.org/officeDocument/2006/relationships/image" Target="../media/image21.sv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10" Type="http://schemas.openxmlformats.org/officeDocument/2006/relationships/image" Target="../media/image7.svg"/><Relationship Id="rId19" Type="http://schemas.openxmlformats.org/officeDocument/2006/relationships/image" Target="../media/image8.png"/><Relationship Id="rId4" Type="http://schemas.openxmlformats.org/officeDocument/2006/relationships/image" Target="../media/image16.jpeg"/><Relationship Id="rId9" Type="http://schemas.openxmlformats.org/officeDocument/2006/relationships/image" Target="../media/image3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svg"/><Relationship Id="rId18" Type="http://schemas.openxmlformats.org/officeDocument/2006/relationships/image" Target="../media/image5.png"/><Relationship Id="rId26" Type="http://schemas.openxmlformats.org/officeDocument/2006/relationships/image" Target="../media/image9.png"/><Relationship Id="rId21" Type="http://schemas.openxmlformats.org/officeDocument/2006/relationships/image" Target="../media/image13.svg"/><Relationship Id="rId17" Type="http://schemas.openxmlformats.org/officeDocument/2006/relationships/image" Target="../media/image9.svg"/><Relationship Id="rId25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29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8.png"/><Relationship Id="rId15" Type="http://schemas.openxmlformats.org/officeDocument/2006/relationships/image" Target="../media/image7.svg"/><Relationship Id="rId23" Type="http://schemas.openxmlformats.org/officeDocument/2006/relationships/image" Target="../media/image15.svg"/><Relationship Id="rId28" Type="http://schemas.openxmlformats.org/officeDocument/2006/relationships/image" Target="../media/image10.png"/><Relationship Id="rId19" Type="http://schemas.openxmlformats.org/officeDocument/2006/relationships/image" Target="../media/image11.svg"/><Relationship Id="rId31" Type="http://schemas.openxmlformats.org/officeDocument/2006/relationships/image" Target="../media/image23.svg"/><Relationship Id="rId14" Type="http://schemas.openxmlformats.org/officeDocument/2006/relationships/image" Target="../media/image3.png"/><Relationship Id="rId22" Type="http://schemas.openxmlformats.org/officeDocument/2006/relationships/image" Target="../media/image7.png"/><Relationship Id="rId27" Type="http://schemas.openxmlformats.org/officeDocument/2006/relationships/image" Target="../media/image19.svg"/><Relationship Id="rId30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7.png"/><Relationship Id="rId26" Type="http://schemas.openxmlformats.org/officeDocument/2006/relationships/image" Target="../media/image11.png"/><Relationship Id="rId21" Type="http://schemas.openxmlformats.org/officeDocument/2006/relationships/image" Target="../media/image17.svg"/><Relationship Id="rId12" Type="http://schemas.openxmlformats.org/officeDocument/2006/relationships/image" Target="../media/image4.png"/><Relationship Id="rId17" Type="http://schemas.openxmlformats.org/officeDocument/2006/relationships/image" Target="../media/image13.svg"/><Relationship Id="rId25" Type="http://schemas.openxmlformats.org/officeDocument/2006/relationships/image" Target="../media/image21.svg"/><Relationship Id="rId2" Type="http://schemas.openxmlformats.org/officeDocument/2006/relationships/image" Target="../media/image2.png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.svg"/><Relationship Id="rId24" Type="http://schemas.openxmlformats.org/officeDocument/2006/relationships/image" Target="../media/image10.png"/><Relationship Id="rId15" Type="http://schemas.openxmlformats.org/officeDocument/2006/relationships/image" Target="../media/image11.svg"/><Relationship Id="rId23" Type="http://schemas.openxmlformats.org/officeDocument/2006/relationships/image" Target="../media/image19.svg"/><Relationship Id="rId28" Type="http://schemas.openxmlformats.org/officeDocument/2006/relationships/image" Target="../media/image17.png"/><Relationship Id="rId10" Type="http://schemas.openxmlformats.org/officeDocument/2006/relationships/image" Target="../media/image3.png"/><Relationship Id="rId19" Type="http://schemas.openxmlformats.org/officeDocument/2006/relationships/image" Target="../media/image15.svg"/><Relationship Id="rId9" Type="http://schemas.openxmlformats.org/officeDocument/2006/relationships/image" Target="../media/image5.svg"/><Relationship Id="rId14" Type="http://schemas.openxmlformats.org/officeDocument/2006/relationships/image" Target="../media/image5.png"/><Relationship Id="rId22" Type="http://schemas.openxmlformats.org/officeDocument/2006/relationships/image" Target="../media/image9.png"/><Relationship Id="rId27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6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11.svg"/><Relationship Id="rId17" Type="http://schemas.openxmlformats.org/officeDocument/2006/relationships/image" Target="../media/image8.png"/><Relationship Id="rId2" Type="http://schemas.openxmlformats.org/officeDocument/2006/relationships/image" Target="../media/image18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24" Type="http://schemas.openxmlformats.org/officeDocument/2006/relationships/image" Target="../media/image23.sv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openxmlformats.org/officeDocument/2006/relationships/image" Target="../media/image9.svg"/><Relationship Id="rId19" Type="http://schemas.openxmlformats.org/officeDocument/2006/relationships/image" Target="../media/image9.png"/><Relationship Id="rId9" Type="http://schemas.openxmlformats.org/officeDocument/2006/relationships/image" Target="../media/image4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11.svg"/><Relationship Id="rId26" Type="http://schemas.openxmlformats.org/officeDocument/2006/relationships/image" Target="../media/image19.svg"/><Relationship Id="rId21" Type="http://schemas.openxmlformats.org/officeDocument/2006/relationships/image" Target="../media/image7.png"/><Relationship Id="rId12" Type="http://schemas.openxmlformats.org/officeDocument/2006/relationships/image" Target="../media/image5.svg"/><Relationship Id="rId17" Type="http://schemas.openxmlformats.org/officeDocument/2006/relationships/image" Target="../media/image5.png"/><Relationship Id="rId25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7.svg"/><Relationship Id="rId15" Type="http://schemas.openxmlformats.org/officeDocument/2006/relationships/image" Target="../media/image4.png"/><Relationship Id="rId23" Type="http://schemas.openxmlformats.org/officeDocument/2006/relationships/image" Target="../media/image8.png"/><Relationship Id="rId28" Type="http://schemas.openxmlformats.org/officeDocument/2006/relationships/image" Target="../media/image21.svg"/><Relationship Id="rId19" Type="http://schemas.openxmlformats.org/officeDocument/2006/relationships/image" Target="../media/image6.png"/><Relationship Id="rId31" Type="http://schemas.openxmlformats.org/officeDocument/2006/relationships/image" Target="../media/image19.png"/><Relationship Id="rId14" Type="http://schemas.openxmlformats.org/officeDocument/2006/relationships/image" Target="../media/image7.svg"/><Relationship Id="rId22" Type="http://schemas.openxmlformats.org/officeDocument/2006/relationships/image" Target="../media/image15.svg"/><Relationship Id="rId27" Type="http://schemas.openxmlformats.org/officeDocument/2006/relationships/image" Target="../media/image10.png"/><Relationship Id="rId30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27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02" t="-36400" r="-22550" b="-1135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838202" y="7714933"/>
            <a:ext cx="19126202" cy="2607233"/>
            <a:chOff x="-220761" y="-38100"/>
            <a:chExt cx="5037354" cy="686679"/>
          </a:xfrm>
        </p:grpSpPr>
        <p:sp>
          <p:nvSpPr>
            <p:cNvPr id="7" name="Freeform 7"/>
            <p:cNvSpPr/>
            <p:nvPr/>
          </p:nvSpPr>
          <p:spPr>
            <a:xfrm>
              <a:off x="-220761" y="0"/>
              <a:ext cx="4816592" cy="648579"/>
            </a:xfrm>
            <a:custGeom>
              <a:avLst/>
              <a:gdLst/>
              <a:ahLst/>
              <a:cxnLst/>
              <a:rect l="l" t="t" r="r" b="b"/>
              <a:pathLst>
                <a:path w="4816592" h="648579">
                  <a:moveTo>
                    <a:pt x="0" y="0"/>
                  </a:moveTo>
                  <a:lnTo>
                    <a:pt x="4816592" y="0"/>
                  </a:lnTo>
                  <a:lnTo>
                    <a:pt x="4816592" y="648579"/>
                  </a:lnTo>
                  <a:lnTo>
                    <a:pt x="0" y="648579"/>
                  </a:lnTo>
                  <a:close/>
                </a:path>
              </a:pathLst>
            </a:custGeom>
            <a:gradFill rotWithShape="1">
              <a:gsLst>
                <a:gs pos="0">
                  <a:srgbClr val="161A1D">
                    <a:alpha val="0"/>
                  </a:srgbClr>
                </a:gs>
                <a:gs pos="100000">
                  <a:srgbClr val="161A1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686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74535" y="7687689"/>
            <a:ext cx="2273211" cy="3141222"/>
            <a:chOff x="0" y="0"/>
            <a:chExt cx="3030949" cy="4188296"/>
          </a:xfrm>
        </p:grpSpPr>
        <p:grpSp>
          <p:nvGrpSpPr>
            <p:cNvPr id="10" name="Group 10"/>
            <p:cNvGrpSpPr/>
            <p:nvPr/>
          </p:nvGrpSpPr>
          <p:grpSpPr>
            <a:xfrm>
              <a:off x="631987" y="932112"/>
              <a:ext cx="2398962" cy="3256184"/>
              <a:chOff x="0" y="0"/>
              <a:chExt cx="449117" cy="609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16071" y="490097"/>
              <a:ext cx="2398962" cy="3256184"/>
              <a:chOff x="0" y="0"/>
              <a:chExt cx="449117" cy="6096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2662726" cy="3614200"/>
              <a:chOff x="0" y="0"/>
              <a:chExt cx="449117" cy="6096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1789131" y="862694"/>
            <a:ext cx="9412269" cy="2992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460"/>
              </a:lnSpc>
              <a:spcBef>
                <a:spcPct val="0"/>
              </a:spcBef>
            </a:pPr>
            <a:r>
              <a:rPr lang="en-US" sz="7200" dirty="0">
                <a:solidFill>
                  <a:srgbClr val="C00000"/>
                </a:solidFill>
                <a:latin typeface="Ubuntu Bold Italics" panose="020B0604020202020204" charset="0"/>
              </a:rPr>
              <a:t>Lane Alignment - HMI Use Case</a:t>
            </a:r>
            <a:endParaRPr lang="en-US" sz="7200" b="1" i="1" dirty="0">
              <a:solidFill>
                <a:srgbClr val="C00000"/>
              </a:solidFill>
              <a:latin typeface="Ubuntu Bold Italics" panose="020B0604020202020204" charset="0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976505" y="7727200"/>
            <a:ext cx="888643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  <a:latin typeface="Ubuntu Bold Italics" panose="020B0604020202020204" charset="0"/>
              </a:rPr>
              <a:t>Designing Human-Machine Interface for Lane Keeping Systems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38697" y="0"/>
            <a:ext cx="705305" cy="10287000"/>
            <a:chOff x="0" y="0"/>
            <a:chExt cx="185759" cy="27093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5759" cy="2709333"/>
            </a:xfrm>
            <a:custGeom>
              <a:avLst/>
              <a:gdLst/>
              <a:ahLst/>
              <a:cxnLst/>
              <a:rect l="l" t="t" r="r" b="b"/>
              <a:pathLst>
                <a:path w="185759" h="2709333">
                  <a:moveTo>
                    <a:pt x="0" y="0"/>
                  </a:moveTo>
                  <a:lnTo>
                    <a:pt x="185759" y="0"/>
                  </a:lnTo>
                  <a:lnTo>
                    <a:pt x="18575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5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38697" y="878597"/>
            <a:ext cx="705305" cy="703087"/>
            <a:chOff x="0" y="0"/>
            <a:chExt cx="185759" cy="1851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85759" cy="185175"/>
            </a:xfrm>
            <a:custGeom>
              <a:avLst/>
              <a:gdLst/>
              <a:ahLst/>
              <a:cxnLst/>
              <a:rect l="l" t="t" r="r" b="b"/>
              <a:pathLst>
                <a:path w="185759" h="185175">
                  <a:moveTo>
                    <a:pt x="0" y="0"/>
                  </a:moveTo>
                  <a:lnTo>
                    <a:pt x="185759" y="0"/>
                  </a:lnTo>
                  <a:lnTo>
                    <a:pt x="185759" y="185175"/>
                  </a:lnTo>
                  <a:lnTo>
                    <a:pt x="0" y="185175"/>
                  </a:lnTo>
                  <a:close/>
                </a:path>
              </a:pathLst>
            </a:custGeom>
            <a:solidFill>
              <a:srgbClr val="DC2F0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85759" cy="22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75398" y="1028700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12503" y="1923573"/>
            <a:ext cx="357692" cy="429543"/>
          </a:xfrm>
          <a:custGeom>
            <a:avLst/>
            <a:gdLst/>
            <a:ahLst/>
            <a:cxnLst/>
            <a:rect l="l" t="t" r="r" b="b"/>
            <a:pathLst>
              <a:path w="357692" h="429543">
                <a:moveTo>
                  <a:pt x="0" y="0"/>
                </a:moveTo>
                <a:lnTo>
                  <a:pt x="357692" y="0"/>
                </a:lnTo>
                <a:lnTo>
                  <a:pt x="357692" y="429543"/>
                </a:lnTo>
                <a:lnTo>
                  <a:pt x="0" y="429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75398" y="2845928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412503" y="3740801"/>
            <a:ext cx="357692" cy="344685"/>
          </a:xfrm>
          <a:custGeom>
            <a:avLst/>
            <a:gdLst/>
            <a:ahLst/>
            <a:cxnLst/>
            <a:rect l="l" t="t" r="r" b="b"/>
            <a:pathLst>
              <a:path w="357692" h="344685">
                <a:moveTo>
                  <a:pt x="0" y="0"/>
                </a:moveTo>
                <a:lnTo>
                  <a:pt x="357692" y="0"/>
                </a:lnTo>
                <a:lnTo>
                  <a:pt x="357692" y="344685"/>
                </a:lnTo>
                <a:lnTo>
                  <a:pt x="0" y="3446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412503" y="4578297"/>
            <a:ext cx="394797" cy="380441"/>
          </a:xfrm>
          <a:custGeom>
            <a:avLst/>
            <a:gdLst/>
            <a:ahLst/>
            <a:cxnLst/>
            <a:rect l="l" t="t" r="r" b="b"/>
            <a:pathLst>
              <a:path w="394797" h="380441">
                <a:moveTo>
                  <a:pt x="0" y="0"/>
                </a:moveTo>
                <a:lnTo>
                  <a:pt x="394797" y="0"/>
                </a:lnTo>
                <a:lnTo>
                  <a:pt x="394797" y="380441"/>
                </a:lnTo>
                <a:lnTo>
                  <a:pt x="0" y="3804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93950" y="8842103"/>
            <a:ext cx="431903" cy="416197"/>
          </a:xfrm>
          <a:custGeom>
            <a:avLst/>
            <a:gdLst/>
            <a:ahLst/>
            <a:cxnLst/>
            <a:rect l="l" t="t" r="r" b="b"/>
            <a:pathLst>
              <a:path w="431903" h="416197">
                <a:moveTo>
                  <a:pt x="0" y="0"/>
                </a:moveTo>
                <a:lnTo>
                  <a:pt x="431903" y="0"/>
                </a:lnTo>
                <a:lnTo>
                  <a:pt x="431903" y="416197"/>
                </a:lnTo>
                <a:lnTo>
                  <a:pt x="0" y="4161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401032" y="5451550"/>
            <a:ext cx="380634" cy="377866"/>
          </a:xfrm>
          <a:custGeom>
            <a:avLst/>
            <a:gdLst/>
            <a:ahLst/>
            <a:cxnLst/>
            <a:rect l="l" t="t" r="r" b="b"/>
            <a:pathLst>
              <a:path w="380634" h="377866">
                <a:moveTo>
                  <a:pt x="0" y="0"/>
                </a:moveTo>
                <a:lnTo>
                  <a:pt x="380634" y="0"/>
                </a:lnTo>
                <a:lnTo>
                  <a:pt x="380634" y="377866"/>
                </a:lnTo>
                <a:lnTo>
                  <a:pt x="0" y="3778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393950" y="7171074"/>
            <a:ext cx="431903" cy="288197"/>
          </a:xfrm>
          <a:custGeom>
            <a:avLst/>
            <a:gdLst/>
            <a:ahLst/>
            <a:cxnLst/>
            <a:rect l="l" t="t" r="r" b="b"/>
            <a:pathLst>
              <a:path w="431903" h="288197">
                <a:moveTo>
                  <a:pt x="0" y="0"/>
                </a:moveTo>
                <a:lnTo>
                  <a:pt x="431903" y="0"/>
                </a:lnTo>
                <a:lnTo>
                  <a:pt x="431903" y="288196"/>
                </a:lnTo>
                <a:lnTo>
                  <a:pt x="0" y="2881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412503" y="7952082"/>
            <a:ext cx="394797" cy="397210"/>
          </a:xfrm>
          <a:custGeom>
            <a:avLst/>
            <a:gdLst/>
            <a:ahLst/>
            <a:cxnLst/>
            <a:rect l="l" t="t" r="r" b="b"/>
            <a:pathLst>
              <a:path w="394797" h="397210">
                <a:moveTo>
                  <a:pt x="0" y="0"/>
                </a:moveTo>
                <a:lnTo>
                  <a:pt x="394797" y="0"/>
                </a:lnTo>
                <a:lnTo>
                  <a:pt x="394797" y="397210"/>
                </a:lnTo>
                <a:lnTo>
                  <a:pt x="0" y="39721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412503" y="6322227"/>
            <a:ext cx="394797" cy="356035"/>
          </a:xfrm>
          <a:custGeom>
            <a:avLst/>
            <a:gdLst/>
            <a:ahLst/>
            <a:cxnLst/>
            <a:rect l="l" t="t" r="r" b="b"/>
            <a:pathLst>
              <a:path w="394797" h="356035">
                <a:moveTo>
                  <a:pt x="0" y="0"/>
                </a:moveTo>
                <a:lnTo>
                  <a:pt x="394797" y="0"/>
                </a:lnTo>
                <a:lnTo>
                  <a:pt x="394797" y="356035"/>
                </a:lnTo>
                <a:lnTo>
                  <a:pt x="0" y="35603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39"/>
          <p:cNvSpPr txBox="1"/>
          <p:nvPr/>
        </p:nvSpPr>
        <p:spPr>
          <a:xfrm>
            <a:off x="13502766" y="-3786"/>
            <a:ext cx="4280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 smtClean="0">
                <a:solidFill>
                  <a:srgbClr val="FFC000"/>
                </a:solidFill>
                <a:latin typeface="Ubuntu Bold Italics" panose="020B0604020202020204" charset="0"/>
              </a:rPr>
              <a:t>GROUP 5</a:t>
            </a:r>
            <a:endParaRPr lang="en-IN" sz="7200" b="1" dirty="0">
              <a:solidFill>
                <a:srgbClr val="FFC000"/>
              </a:solidFill>
              <a:latin typeface="Ubuntu Bold Italics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582888" y="1459172"/>
            <a:ext cx="4889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JYOTISMAN KIRTI PRAKASH : SLIDE (1-5)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PRINCE : SLIDE (6-7</a:t>
            </a:r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)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PPT done by : DEEPAK, SUMMA , USHA , VIKASH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  <a:latin typeface="Ubuntu Bold Italics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05570" y="2076598"/>
            <a:ext cx="608025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1" i="1" dirty="0" smtClean="0">
                <a:solidFill>
                  <a:srgbClr val="DC2F02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OBJECTIVES</a:t>
            </a:r>
            <a:endParaRPr lang="en-US" sz="7400" b="1" i="1" dirty="0">
              <a:solidFill>
                <a:srgbClr val="DC2F02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31032" y="6248840"/>
            <a:ext cx="79045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1" i="1" dirty="0" smtClean="0">
                <a:solidFill>
                  <a:srgbClr val="DC2F02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KEY FUNCTIONS</a:t>
            </a:r>
            <a:endParaRPr lang="en-US" sz="7400" b="1" i="1" dirty="0">
              <a:solidFill>
                <a:srgbClr val="DC2F02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34145" y="3121808"/>
            <a:ext cx="6051681" cy="87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To assist the driver in maintaining proper lane alignment and to alert in case of unintentional lane departure.</a:t>
            </a:r>
          </a:p>
          <a:p>
            <a:pPr algn="l">
              <a:lnSpc>
                <a:spcPts val="2340"/>
              </a:lnSpc>
            </a:pPr>
            <a:endParaRPr lang="en-US" sz="1800" i="1" spc="44" dirty="0">
              <a:solidFill>
                <a:schemeClr val="accent1">
                  <a:lumMod val="40000"/>
                  <a:lumOff val="60000"/>
                </a:schemeClr>
              </a:solidFill>
              <a:latin typeface="Ubuntu Bold Italics" panose="020B0604020202020204" charset="0"/>
              <a:ea typeface="Canva Sans Italics"/>
              <a:cs typeface="Canva Sans Italics"/>
              <a:sym typeface="Canva Sans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59608" y="7294050"/>
            <a:ext cx="6051681" cy="137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Monitor lane position in real-time using sensors and cameras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• Provide visual, auditory, and haptic feedback to the driver</a:t>
            </a:r>
          </a:p>
          <a:p>
            <a:pPr algn="l">
              <a:lnSpc>
                <a:spcPts val="2340"/>
              </a:lnSpc>
            </a:pPr>
            <a:endParaRPr lang="en-US" sz="1800" i="1" spc="44" dirty="0">
              <a:solidFill>
                <a:schemeClr val="accent1">
                  <a:lumMod val="40000"/>
                  <a:lumOff val="60000"/>
                </a:schemeClr>
              </a:solidFill>
              <a:latin typeface="Ubuntu Bold Italics" panose="020B0604020202020204" charset="0"/>
              <a:ea typeface="Canva Sans Italics"/>
              <a:cs typeface="Canva Sans Italics"/>
              <a:sym typeface="Canva Sans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4427" y="740159"/>
            <a:ext cx="5828828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IN" sz="3200" dirty="0">
                <a:solidFill>
                  <a:srgbClr val="C00000"/>
                </a:solidFill>
                <a:latin typeface="Ubuntu Bold Italics" panose="020B0604020202020204" charset="0"/>
              </a:rPr>
              <a:t>Use Case: Lane Alignments</a:t>
            </a:r>
            <a:endParaRPr lang="en-US" sz="3199" b="1" i="1" dirty="0">
              <a:solidFill>
                <a:srgbClr val="C00000"/>
              </a:solidFill>
              <a:latin typeface="Ubuntu Bold Italics" panose="020B0604020202020204" charset="0"/>
              <a:ea typeface="Ubuntu Bold Italics"/>
              <a:cs typeface="Ubuntu Bold Italics"/>
              <a:sym typeface="Ubuntu Bold Italic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297858" y="7260078"/>
            <a:ext cx="1969967" cy="2722186"/>
            <a:chOff x="0" y="0"/>
            <a:chExt cx="2626623" cy="3629581"/>
          </a:xfrm>
        </p:grpSpPr>
        <p:grpSp>
          <p:nvGrpSpPr>
            <p:cNvPr id="9" name="Group 9"/>
            <p:cNvGrpSpPr/>
            <p:nvPr/>
          </p:nvGrpSpPr>
          <p:grpSpPr>
            <a:xfrm>
              <a:off x="547681" y="807769"/>
              <a:ext cx="2078942" cy="2821812"/>
              <a:chOff x="0" y="0"/>
              <a:chExt cx="449117" cy="6096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60567" y="424718"/>
              <a:ext cx="2078942" cy="2821812"/>
              <a:chOff x="0" y="0"/>
              <a:chExt cx="449117" cy="6096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07521" cy="3132069"/>
              <a:chOff x="0" y="0"/>
              <a:chExt cx="449117" cy="609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5117708" y="2830786"/>
            <a:ext cx="1969967" cy="2722186"/>
            <a:chOff x="0" y="0"/>
            <a:chExt cx="2626623" cy="3629581"/>
          </a:xfrm>
        </p:grpSpPr>
        <p:grpSp>
          <p:nvGrpSpPr>
            <p:cNvPr id="19" name="Group 19"/>
            <p:cNvGrpSpPr/>
            <p:nvPr/>
          </p:nvGrpSpPr>
          <p:grpSpPr>
            <a:xfrm>
              <a:off x="547681" y="807769"/>
              <a:ext cx="2078942" cy="2821812"/>
              <a:chOff x="0" y="0"/>
              <a:chExt cx="449117" cy="6096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60567" y="424718"/>
              <a:ext cx="2078942" cy="2821812"/>
              <a:chOff x="0" y="0"/>
              <a:chExt cx="449117" cy="6096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2307521" cy="3132069"/>
              <a:chOff x="0" y="0"/>
              <a:chExt cx="449117" cy="6096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9217474" y="850155"/>
            <a:ext cx="1969967" cy="2722186"/>
            <a:chOff x="0" y="0"/>
            <a:chExt cx="2626623" cy="3629581"/>
          </a:xfrm>
        </p:grpSpPr>
        <p:grpSp>
          <p:nvGrpSpPr>
            <p:cNvPr id="29" name="Group 29"/>
            <p:cNvGrpSpPr/>
            <p:nvPr/>
          </p:nvGrpSpPr>
          <p:grpSpPr>
            <a:xfrm>
              <a:off x="547681" y="807769"/>
              <a:ext cx="2078942" cy="2821812"/>
              <a:chOff x="0" y="0"/>
              <a:chExt cx="449117" cy="6096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0567" y="424718"/>
              <a:ext cx="2078942" cy="2821812"/>
              <a:chOff x="0" y="0"/>
              <a:chExt cx="449117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0"/>
              <a:ext cx="2307521" cy="3132069"/>
              <a:chOff x="0" y="0"/>
              <a:chExt cx="449117" cy="6096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1611139" y="5229225"/>
            <a:ext cx="1969967" cy="2722186"/>
            <a:chOff x="0" y="0"/>
            <a:chExt cx="2626623" cy="3629581"/>
          </a:xfrm>
        </p:grpSpPr>
        <p:grpSp>
          <p:nvGrpSpPr>
            <p:cNvPr id="39" name="Group 39"/>
            <p:cNvGrpSpPr/>
            <p:nvPr/>
          </p:nvGrpSpPr>
          <p:grpSpPr>
            <a:xfrm>
              <a:off x="547681" y="807769"/>
              <a:ext cx="2078942" cy="2821812"/>
              <a:chOff x="0" y="0"/>
              <a:chExt cx="449117" cy="6096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360567" y="424718"/>
              <a:ext cx="2078942" cy="2821812"/>
              <a:chOff x="0" y="0"/>
              <a:chExt cx="449117" cy="6096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0"/>
              <a:ext cx="2307521" cy="3132069"/>
              <a:chOff x="0" y="0"/>
              <a:chExt cx="449117" cy="6096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8824160" y="1002762"/>
            <a:ext cx="8435140" cy="3941547"/>
            <a:chOff x="0" y="0"/>
            <a:chExt cx="1304579" cy="6096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304579" cy="609600"/>
            </a:xfrm>
            <a:custGeom>
              <a:avLst/>
              <a:gdLst/>
              <a:ahLst/>
              <a:cxnLst/>
              <a:rect l="l" t="t" r="r" b="b"/>
              <a:pathLst>
                <a:path w="1304579" h="609600">
                  <a:moveTo>
                    <a:pt x="203200" y="0"/>
                  </a:moveTo>
                  <a:lnTo>
                    <a:pt x="1304579" y="0"/>
                  </a:lnTo>
                  <a:lnTo>
                    <a:pt x="11013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42571" b="-28632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>
            <a:off x="1244151" y="5425183"/>
            <a:ext cx="8203094" cy="3833117"/>
            <a:chOff x="0" y="0"/>
            <a:chExt cx="1304579" cy="6096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04579" cy="609600"/>
            </a:xfrm>
            <a:custGeom>
              <a:avLst/>
              <a:gdLst/>
              <a:ahLst/>
              <a:cxnLst/>
              <a:rect l="l" t="t" r="r" b="b"/>
              <a:pathLst>
                <a:path w="1304579" h="609600">
                  <a:moveTo>
                    <a:pt x="203200" y="0"/>
                  </a:moveTo>
                  <a:lnTo>
                    <a:pt x="1304579" y="0"/>
                  </a:lnTo>
                  <a:lnTo>
                    <a:pt x="11013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5051" t="-30846" b="-18937"/>
              </a:stretch>
            </a:blipFill>
          </p:spPr>
        </p:sp>
      </p:grpSp>
      <p:grpSp>
        <p:nvGrpSpPr>
          <p:cNvPr id="52" name="Group 52"/>
          <p:cNvGrpSpPr/>
          <p:nvPr/>
        </p:nvGrpSpPr>
        <p:grpSpPr>
          <a:xfrm>
            <a:off x="238697" y="0"/>
            <a:ext cx="705305" cy="10287000"/>
            <a:chOff x="0" y="0"/>
            <a:chExt cx="185759" cy="270933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85759" cy="2709333"/>
            </a:xfrm>
            <a:custGeom>
              <a:avLst/>
              <a:gdLst/>
              <a:ahLst/>
              <a:cxnLst/>
              <a:rect l="l" t="t" r="r" b="b"/>
              <a:pathLst>
                <a:path w="185759" h="2709333">
                  <a:moveTo>
                    <a:pt x="0" y="0"/>
                  </a:moveTo>
                  <a:lnTo>
                    <a:pt x="185759" y="0"/>
                  </a:lnTo>
                  <a:lnTo>
                    <a:pt x="18575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185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238697" y="2704940"/>
            <a:ext cx="705305" cy="703087"/>
            <a:chOff x="0" y="0"/>
            <a:chExt cx="185759" cy="185175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85759" cy="185175"/>
            </a:xfrm>
            <a:custGeom>
              <a:avLst/>
              <a:gdLst/>
              <a:ahLst/>
              <a:cxnLst/>
              <a:rect l="l" t="t" r="r" b="b"/>
              <a:pathLst>
                <a:path w="185759" h="185175">
                  <a:moveTo>
                    <a:pt x="0" y="0"/>
                  </a:moveTo>
                  <a:lnTo>
                    <a:pt x="185759" y="0"/>
                  </a:lnTo>
                  <a:lnTo>
                    <a:pt x="185759" y="185175"/>
                  </a:lnTo>
                  <a:lnTo>
                    <a:pt x="0" y="185175"/>
                  </a:lnTo>
                  <a:close/>
                </a:path>
              </a:pathLst>
            </a:custGeom>
            <a:solidFill>
              <a:srgbClr val="DC2F02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185759" cy="22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375398" y="1028700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412503" y="1923573"/>
            <a:ext cx="357692" cy="429543"/>
          </a:xfrm>
          <a:custGeom>
            <a:avLst/>
            <a:gdLst/>
            <a:ahLst/>
            <a:cxnLst/>
            <a:rect l="l" t="t" r="r" b="b"/>
            <a:pathLst>
              <a:path w="357692" h="429543">
                <a:moveTo>
                  <a:pt x="0" y="0"/>
                </a:moveTo>
                <a:lnTo>
                  <a:pt x="357692" y="0"/>
                </a:lnTo>
                <a:lnTo>
                  <a:pt x="357692" y="429543"/>
                </a:lnTo>
                <a:lnTo>
                  <a:pt x="0" y="42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375398" y="2845928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412503" y="3740801"/>
            <a:ext cx="357692" cy="344685"/>
          </a:xfrm>
          <a:custGeom>
            <a:avLst/>
            <a:gdLst/>
            <a:ahLst/>
            <a:cxnLst/>
            <a:rect l="l" t="t" r="r" b="b"/>
            <a:pathLst>
              <a:path w="357692" h="344685">
                <a:moveTo>
                  <a:pt x="0" y="0"/>
                </a:moveTo>
                <a:lnTo>
                  <a:pt x="357692" y="0"/>
                </a:lnTo>
                <a:lnTo>
                  <a:pt x="357692" y="344685"/>
                </a:lnTo>
                <a:lnTo>
                  <a:pt x="0" y="344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412503" y="4578297"/>
            <a:ext cx="394797" cy="380441"/>
          </a:xfrm>
          <a:custGeom>
            <a:avLst/>
            <a:gdLst/>
            <a:ahLst/>
            <a:cxnLst/>
            <a:rect l="l" t="t" r="r" b="b"/>
            <a:pathLst>
              <a:path w="394797" h="380441">
                <a:moveTo>
                  <a:pt x="0" y="0"/>
                </a:moveTo>
                <a:lnTo>
                  <a:pt x="394797" y="0"/>
                </a:lnTo>
                <a:lnTo>
                  <a:pt x="394797" y="380441"/>
                </a:lnTo>
                <a:lnTo>
                  <a:pt x="0" y="3804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393950" y="8842103"/>
            <a:ext cx="431903" cy="416197"/>
          </a:xfrm>
          <a:custGeom>
            <a:avLst/>
            <a:gdLst/>
            <a:ahLst/>
            <a:cxnLst/>
            <a:rect l="l" t="t" r="r" b="b"/>
            <a:pathLst>
              <a:path w="431903" h="416197">
                <a:moveTo>
                  <a:pt x="0" y="0"/>
                </a:moveTo>
                <a:lnTo>
                  <a:pt x="431903" y="0"/>
                </a:lnTo>
                <a:lnTo>
                  <a:pt x="431903" y="416197"/>
                </a:lnTo>
                <a:lnTo>
                  <a:pt x="0" y="4161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401032" y="5451550"/>
            <a:ext cx="380634" cy="377866"/>
          </a:xfrm>
          <a:custGeom>
            <a:avLst/>
            <a:gdLst/>
            <a:ahLst/>
            <a:cxnLst/>
            <a:rect l="l" t="t" r="r" b="b"/>
            <a:pathLst>
              <a:path w="380634" h="377866">
                <a:moveTo>
                  <a:pt x="0" y="0"/>
                </a:moveTo>
                <a:lnTo>
                  <a:pt x="380634" y="0"/>
                </a:lnTo>
                <a:lnTo>
                  <a:pt x="380634" y="377866"/>
                </a:lnTo>
                <a:lnTo>
                  <a:pt x="0" y="3778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393950" y="7171074"/>
            <a:ext cx="431903" cy="288197"/>
          </a:xfrm>
          <a:custGeom>
            <a:avLst/>
            <a:gdLst/>
            <a:ahLst/>
            <a:cxnLst/>
            <a:rect l="l" t="t" r="r" b="b"/>
            <a:pathLst>
              <a:path w="431903" h="288197">
                <a:moveTo>
                  <a:pt x="0" y="0"/>
                </a:moveTo>
                <a:lnTo>
                  <a:pt x="431903" y="0"/>
                </a:lnTo>
                <a:lnTo>
                  <a:pt x="431903" y="288196"/>
                </a:lnTo>
                <a:lnTo>
                  <a:pt x="0" y="2881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412503" y="7952082"/>
            <a:ext cx="394797" cy="397210"/>
          </a:xfrm>
          <a:custGeom>
            <a:avLst/>
            <a:gdLst/>
            <a:ahLst/>
            <a:cxnLst/>
            <a:rect l="l" t="t" r="r" b="b"/>
            <a:pathLst>
              <a:path w="394797" h="397210">
                <a:moveTo>
                  <a:pt x="0" y="0"/>
                </a:moveTo>
                <a:lnTo>
                  <a:pt x="394797" y="0"/>
                </a:lnTo>
                <a:lnTo>
                  <a:pt x="394797" y="397210"/>
                </a:lnTo>
                <a:lnTo>
                  <a:pt x="0" y="3972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412503" y="6322227"/>
            <a:ext cx="394797" cy="356035"/>
          </a:xfrm>
          <a:custGeom>
            <a:avLst/>
            <a:gdLst/>
            <a:ahLst/>
            <a:cxnLst/>
            <a:rect l="l" t="t" r="r" b="b"/>
            <a:pathLst>
              <a:path w="394797" h="356035">
                <a:moveTo>
                  <a:pt x="0" y="0"/>
                </a:moveTo>
                <a:lnTo>
                  <a:pt x="394797" y="0"/>
                </a:lnTo>
                <a:lnTo>
                  <a:pt x="394797" y="356035"/>
                </a:lnTo>
                <a:lnTo>
                  <a:pt x="0" y="35603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91349" y="261730"/>
            <a:ext cx="43086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IN" sz="3200" dirty="0">
                <a:solidFill>
                  <a:srgbClr val="FF0000"/>
                </a:solidFill>
                <a:latin typeface="Ubuntu Bold Italics" panose="020B0604020202020204" charset="0"/>
              </a:rPr>
              <a:t>HMI Components</a:t>
            </a:r>
            <a:endParaRPr lang="en-US" sz="3199" b="1" i="1" dirty="0">
              <a:solidFill>
                <a:srgbClr val="FF0000"/>
              </a:solidFill>
              <a:latin typeface="Ubuntu Bold Italics" panose="020B0604020202020204" charset="0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4079" y="674654"/>
            <a:ext cx="7683889" cy="81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4000" b="1" i="1" dirty="0" smtClean="0">
                <a:solidFill>
                  <a:srgbClr val="DC2F02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DIGITAL INSTRUMENT CLUSTER</a:t>
            </a:r>
            <a:endParaRPr lang="en-US" sz="4000" b="1" i="1" dirty="0">
              <a:solidFill>
                <a:srgbClr val="DC2F02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559662" y="1085850"/>
            <a:ext cx="1748831" cy="2373742"/>
            <a:chOff x="0" y="0"/>
            <a:chExt cx="449117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9117" cy="609600"/>
            </a:xfrm>
            <a:custGeom>
              <a:avLst/>
              <a:gdLst/>
              <a:ahLst/>
              <a:cxnLst/>
              <a:rect l="l" t="t" r="r" b="b"/>
              <a:pathLst>
                <a:path w="449117" h="609600">
                  <a:moveTo>
                    <a:pt x="203200" y="0"/>
                  </a:moveTo>
                  <a:lnTo>
                    <a:pt x="449117" y="0"/>
                  </a:lnTo>
                  <a:lnTo>
                    <a:pt x="24591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24591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497690" y="1489583"/>
            <a:ext cx="1676734" cy="2316984"/>
            <a:chOff x="0" y="0"/>
            <a:chExt cx="2235646" cy="3089312"/>
          </a:xfrm>
        </p:grpSpPr>
        <p:grpSp>
          <p:nvGrpSpPr>
            <p:cNvPr id="9" name="Group 9"/>
            <p:cNvGrpSpPr/>
            <p:nvPr/>
          </p:nvGrpSpPr>
          <p:grpSpPr>
            <a:xfrm>
              <a:off x="466157" y="687532"/>
              <a:ext cx="1769488" cy="2401781"/>
              <a:chOff x="0" y="0"/>
              <a:chExt cx="449117" cy="6096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06896" y="361498"/>
              <a:ext cx="1769488" cy="2401781"/>
              <a:chOff x="0" y="0"/>
              <a:chExt cx="449117" cy="6096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1964043" cy="2665855"/>
              <a:chOff x="0" y="0"/>
              <a:chExt cx="449117" cy="609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0027940" y="480613"/>
            <a:ext cx="6592558" cy="2933594"/>
            <a:chOff x="0" y="0"/>
            <a:chExt cx="1304579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04579" cy="609600"/>
            </a:xfrm>
            <a:custGeom>
              <a:avLst/>
              <a:gdLst/>
              <a:ahLst/>
              <a:cxnLst/>
              <a:rect l="l" t="t" r="r" b="b"/>
              <a:pathLst>
                <a:path w="1304579" h="609600">
                  <a:moveTo>
                    <a:pt x="203200" y="0"/>
                  </a:moveTo>
                  <a:lnTo>
                    <a:pt x="1304579" y="0"/>
                  </a:lnTo>
                  <a:lnTo>
                    <a:pt x="11013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21335" b="-21335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533840" y="5399878"/>
            <a:ext cx="1748831" cy="2373742"/>
            <a:chOff x="0" y="0"/>
            <a:chExt cx="449117" cy="609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9117" cy="609600"/>
            </a:xfrm>
            <a:custGeom>
              <a:avLst/>
              <a:gdLst/>
              <a:ahLst/>
              <a:cxnLst/>
              <a:rect l="l" t="t" r="r" b="b"/>
              <a:pathLst>
                <a:path w="449117" h="609600">
                  <a:moveTo>
                    <a:pt x="203200" y="0"/>
                  </a:moveTo>
                  <a:lnTo>
                    <a:pt x="449117" y="0"/>
                  </a:lnTo>
                  <a:lnTo>
                    <a:pt x="24591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38100"/>
              <a:ext cx="24591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50435" y="5399878"/>
            <a:ext cx="1748831" cy="2373742"/>
            <a:chOff x="0" y="0"/>
            <a:chExt cx="449117" cy="609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9117" cy="609600"/>
            </a:xfrm>
            <a:custGeom>
              <a:avLst/>
              <a:gdLst/>
              <a:ahLst/>
              <a:cxnLst/>
              <a:rect l="l" t="t" r="r" b="b"/>
              <a:pathLst>
                <a:path w="449117" h="609600">
                  <a:moveTo>
                    <a:pt x="203200" y="0"/>
                  </a:moveTo>
                  <a:lnTo>
                    <a:pt x="449117" y="0"/>
                  </a:lnTo>
                  <a:lnTo>
                    <a:pt x="24591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38100"/>
              <a:ext cx="24591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467266" y="7535744"/>
            <a:ext cx="1676734" cy="2316984"/>
            <a:chOff x="0" y="0"/>
            <a:chExt cx="2235646" cy="3089312"/>
          </a:xfrm>
        </p:grpSpPr>
        <p:grpSp>
          <p:nvGrpSpPr>
            <p:cNvPr id="27" name="Group 27"/>
            <p:cNvGrpSpPr/>
            <p:nvPr/>
          </p:nvGrpSpPr>
          <p:grpSpPr>
            <a:xfrm>
              <a:off x="466157" y="687532"/>
              <a:ext cx="1769488" cy="2401781"/>
              <a:chOff x="0" y="0"/>
              <a:chExt cx="449117" cy="6096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06896" y="361498"/>
              <a:ext cx="1769488" cy="2401781"/>
              <a:chOff x="0" y="0"/>
              <a:chExt cx="449117" cy="6096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1964043" cy="2665855"/>
              <a:chOff x="0" y="0"/>
              <a:chExt cx="449117" cy="6096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5582566" y="7535744"/>
            <a:ext cx="1676734" cy="2316984"/>
            <a:chOff x="0" y="0"/>
            <a:chExt cx="2235646" cy="3089312"/>
          </a:xfrm>
        </p:grpSpPr>
        <p:grpSp>
          <p:nvGrpSpPr>
            <p:cNvPr id="37" name="Group 37"/>
            <p:cNvGrpSpPr/>
            <p:nvPr/>
          </p:nvGrpSpPr>
          <p:grpSpPr>
            <a:xfrm>
              <a:off x="466157" y="687532"/>
              <a:ext cx="1769488" cy="2401781"/>
              <a:chOff x="0" y="0"/>
              <a:chExt cx="449117" cy="6096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306896" y="361498"/>
              <a:ext cx="1769488" cy="2401781"/>
              <a:chOff x="0" y="0"/>
              <a:chExt cx="449117" cy="6096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0"/>
              <a:ext cx="1964043" cy="2665855"/>
              <a:chOff x="0" y="0"/>
              <a:chExt cx="449117" cy="6096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9134324" y="5517784"/>
            <a:ext cx="8435140" cy="3941547"/>
            <a:chOff x="0" y="0"/>
            <a:chExt cx="1304579" cy="6096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304579" cy="609600"/>
            </a:xfrm>
            <a:custGeom>
              <a:avLst/>
              <a:gdLst/>
              <a:ahLst/>
              <a:cxnLst/>
              <a:rect l="l" t="t" r="r" b="b"/>
              <a:pathLst>
                <a:path w="1304579" h="609600">
                  <a:moveTo>
                    <a:pt x="203200" y="0"/>
                  </a:moveTo>
                  <a:lnTo>
                    <a:pt x="1304579" y="0"/>
                  </a:lnTo>
                  <a:lnTo>
                    <a:pt x="11013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11022" t="-41957" r="-7615" b="-27303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>
            <a:off x="1028700" y="5517784"/>
            <a:ext cx="8435140" cy="3941547"/>
            <a:chOff x="0" y="0"/>
            <a:chExt cx="1304579" cy="6096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304579" cy="609600"/>
            </a:xfrm>
            <a:custGeom>
              <a:avLst/>
              <a:gdLst/>
              <a:ahLst/>
              <a:cxnLst/>
              <a:rect l="l" t="t" r="r" b="b"/>
              <a:pathLst>
                <a:path w="1304579" h="609600">
                  <a:moveTo>
                    <a:pt x="203200" y="0"/>
                  </a:moveTo>
                  <a:lnTo>
                    <a:pt x="1304579" y="0"/>
                  </a:lnTo>
                  <a:lnTo>
                    <a:pt x="11013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t="-15421" b="-27249"/>
              </a:stretch>
            </a:blipFill>
          </p:spPr>
        </p:sp>
      </p:grpSp>
      <p:sp>
        <p:nvSpPr>
          <p:cNvPr id="50" name="TextBox 50"/>
          <p:cNvSpPr txBox="1"/>
          <p:nvPr/>
        </p:nvSpPr>
        <p:spPr>
          <a:xfrm>
            <a:off x="4137866" y="1646574"/>
            <a:ext cx="6051681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Displays lane position and warnings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38697" y="0"/>
            <a:ext cx="705305" cy="10287000"/>
            <a:chOff x="0" y="0"/>
            <a:chExt cx="185759" cy="270933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85759" cy="2709333"/>
            </a:xfrm>
            <a:custGeom>
              <a:avLst/>
              <a:gdLst/>
              <a:ahLst/>
              <a:cxnLst/>
              <a:rect l="l" t="t" r="r" b="b"/>
              <a:pathLst>
                <a:path w="185759" h="2709333">
                  <a:moveTo>
                    <a:pt x="0" y="0"/>
                  </a:moveTo>
                  <a:lnTo>
                    <a:pt x="185759" y="0"/>
                  </a:lnTo>
                  <a:lnTo>
                    <a:pt x="18575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85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38697" y="4416974"/>
            <a:ext cx="705305" cy="703087"/>
            <a:chOff x="0" y="0"/>
            <a:chExt cx="185759" cy="18517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85759" cy="185175"/>
            </a:xfrm>
            <a:custGeom>
              <a:avLst/>
              <a:gdLst/>
              <a:ahLst/>
              <a:cxnLst/>
              <a:rect l="l" t="t" r="r" b="b"/>
              <a:pathLst>
                <a:path w="185759" h="185175">
                  <a:moveTo>
                    <a:pt x="0" y="0"/>
                  </a:moveTo>
                  <a:lnTo>
                    <a:pt x="185759" y="0"/>
                  </a:lnTo>
                  <a:lnTo>
                    <a:pt x="185759" y="185175"/>
                  </a:lnTo>
                  <a:lnTo>
                    <a:pt x="0" y="185175"/>
                  </a:lnTo>
                  <a:close/>
                </a:path>
              </a:pathLst>
            </a:custGeom>
            <a:solidFill>
              <a:srgbClr val="DC2F02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85759" cy="22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375398" y="1028700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412503" y="1923573"/>
            <a:ext cx="357692" cy="429543"/>
          </a:xfrm>
          <a:custGeom>
            <a:avLst/>
            <a:gdLst/>
            <a:ahLst/>
            <a:cxnLst/>
            <a:rect l="l" t="t" r="r" b="b"/>
            <a:pathLst>
              <a:path w="357692" h="429543">
                <a:moveTo>
                  <a:pt x="0" y="0"/>
                </a:moveTo>
                <a:lnTo>
                  <a:pt x="357692" y="0"/>
                </a:lnTo>
                <a:lnTo>
                  <a:pt x="357692" y="429543"/>
                </a:lnTo>
                <a:lnTo>
                  <a:pt x="0" y="4295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375398" y="2845928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412503" y="3740801"/>
            <a:ext cx="357692" cy="344685"/>
          </a:xfrm>
          <a:custGeom>
            <a:avLst/>
            <a:gdLst/>
            <a:ahLst/>
            <a:cxnLst/>
            <a:rect l="l" t="t" r="r" b="b"/>
            <a:pathLst>
              <a:path w="357692" h="344685">
                <a:moveTo>
                  <a:pt x="0" y="0"/>
                </a:moveTo>
                <a:lnTo>
                  <a:pt x="357692" y="0"/>
                </a:lnTo>
                <a:lnTo>
                  <a:pt x="357692" y="344685"/>
                </a:lnTo>
                <a:lnTo>
                  <a:pt x="0" y="344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412503" y="4578297"/>
            <a:ext cx="394797" cy="380441"/>
          </a:xfrm>
          <a:custGeom>
            <a:avLst/>
            <a:gdLst/>
            <a:ahLst/>
            <a:cxnLst/>
            <a:rect l="l" t="t" r="r" b="b"/>
            <a:pathLst>
              <a:path w="394797" h="380441">
                <a:moveTo>
                  <a:pt x="0" y="0"/>
                </a:moveTo>
                <a:lnTo>
                  <a:pt x="394797" y="0"/>
                </a:lnTo>
                <a:lnTo>
                  <a:pt x="394797" y="380441"/>
                </a:lnTo>
                <a:lnTo>
                  <a:pt x="0" y="3804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393950" y="8842103"/>
            <a:ext cx="431903" cy="416197"/>
          </a:xfrm>
          <a:custGeom>
            <a:avLst/>
            <a:gdLst/>
            <a:ahLst/>
            <a:cxnLst/>
            <a:rect l="l" t="t" r="r" b="b"/>
            <a:pathLst>
              <a:path w="431903" h="416197">
                <a:moveTo>
                  <a:pt x="0" y="0"/>
                </a:moveTo>
                <a:lnTo>
                  <a:pt x="431903" y="0"/>
                </a:lnTo>
                <a:lnTo>
                  <a:pt x="431903" y="416197"/>
                </a:lnTo>
                <a:lnTo>
                  <a:pt x="0" y="4161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401032" y="5451550"/>
            <a:ext cx="380634" cy="377866"/>
          </a:xfrm>
          <a:custGeom>
            <a:avLst/>
            <a:gdLst/>
            <a:ahLst/>
            <a:cxnLst/>
            <a:rect l="l" t="t" r="r" b="b"/>
            <a:pathLst>
              <a:path w="380634" h="377866">
                <a:moveTo>
                  <a:pt x="0" y="0"/>
                </a:moveTo>
                <a:lnTo>
                  <a:pt x="380634" y="0"/>
                </a:lnTo>
                <a:lnTo>
                  <a:pt x="380634" y="377866"/>
                </a:lnTo>
                <a:lnTo>
                  <a:pt x="0" y="37786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393950" y="7171074"/>
            <a:ext cx="431903" cy="288197"/>
          </a:xfrm>
          <a:custGeom>
            <a:avLst/>
            <a:gdLst/>
            <a:ahLst/>
            <a:cxnLst/>
            <a:rect l="l" t="t" r="r" b="b"/>
            <a:pathLst>
              <a:path w="431903" h="288197">
                <a:moveTo>
                  <a:pt x="0" y="0"/>
                </a:moveTo>
                <a:lnTo>
                  <a:pt x="431903" y="0"/>
                </a:lnTo>
                <a:lnTo>
                  <a:pt x="431903" y="288196"/>
                </a:lnTo>
                <a:lnTo>
                  <a:pt x="0" y="28819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412503" y="7952082"/>
            <a:ext cx="394797" cy="397210"/>
          </a:xfrm>
          <a:custGeom>
            <a:avLst/>
            <a:gdLst/>
            <a:ahLst/>
            <a:cxnLst/>
            <a:rect l="l" t="t" r="r" b="b"/>
            <a:pathLst>
              <a:path w="394797" h="397210">
                <a:moveTo>
                  <a:pt x="0" y="0"/>
                </a:moveTo>
                <a:lnTo>
                  <a:pt x="394797" y="0"/>
                </a:lnTo>
                <a:lnTo>
                  <a:pt x="394797" y="397210"/>
                </a:lnTo>
                <a:lnTo>
                  <a:pt x="0" y="39721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412503" y="6322227"/>
            <a:ext cx="394797" cy="356035"/>
          </a:xfrm>
          <a:custGeom>
            <a:avLst/>
            <a:gdLst/>
            <a:ahLst/>
            <a:cxnLst/>
            <a:rect l="l" t="t" r="r" b="b"/>
            <a:pathLst>
              <a:path w="394797" h="356035">
                <a:moveTo>
                  <a:pt x="0" y="0"/>
                </a:moveTo>
                <a:lnTo>
                  <a:pt x="394797" y="0"/>
                </a:lnTo>
                <a:lnTo>
                  <a:pt x="394797" y="356035"/>
                </a:lnTo>
                <a:lnTo>
                  <a:pt x="0" y="35603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85901" y="8794967"/>
            <a:ext cx="2189575" cy="571324"/>
            <a:chOff x="0" y="0"/>
            <a:chExt cx="2336266" cy="6096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2336267" cy="609600"/>
            </a:xfrm>
            <a:custGeom>
              <a:avLst/>
              <a:gdLst/>
              <a:ahLst/>
              <a:cxnLst/>
              <a:rect l="l" t="t" r="r" b="b"/>
              <a:pathLst>
                <a:path w="2336267" h="609600">
                  <a:moveTo>
                    <a:pt x="203200" y="0"/>
                  </a:moveTo>
                  <a:lnTo>
                    <a:pt x="2336267" y="0"/>
                  </a:lnTo>
                  <a:lnTo>
                    <a:pt x="21330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101600" y="-38100"/>
              <a:ext cx="213306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291525" y="8794967"/>
            <a:ext cx="2189575" cy="571324"/>
            <a:chOff x="0" y="0"/>
            <a:chExt cx="2336266" cy="6096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336267" cy="609600"/>
            </a:xfrm>
            <a:custGeom>
              <a:avLst/>
              <a:gdLst/>
              <a:ahLst/>
              <a:cxnLst/>
              <a:rect l="l" t="t" r="r" b="b"/>
              <a:pathLst>
                <a:path w="2336267" h="609600">
                  <a:moveTo>
                    <a:pt x="203200" y="0"/>
                  </a:moveTo>
                  <a:lnTo>
                    <a:pt x="2336267" y="0"/>
                  </a:lnTo>
                  <a:lnTo>
                    <a:pt x="21330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2" name="TextBox 72"/>
            <p:cNvSpPr txBox="1"/>
            <p:nvPr/>
          </p:nvSpPr>
          <p:spPr>
            <a:xfrm>
              <a:off x="101600" y="-38100"/>
              <a:ext cx="213306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9291525" y="3455139"/>
            <a:ext cx="2189575" cy="571324"/>
            <a:chOff x="0" y="0"/>
            <a:chExt cx="2336266" cy="60960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336267" cy="609600"/>
            </a:xfrm>
            <a:custGeom>
              <a:avLst/>
              <a:gdLst/>
              <a:ahLst/>
              <a:cxnLst/>
              <a:rect l="l" t="t" r="r" b="b"/>
              <a:pathLst>
                <a:path w="2336267" h="609600">
                  <a:moveTo>
                    <a:pt x="203200" y="0"/>
                  </a:moveTo>
                  <a:lnTo>
                    <a:pt x="2336267" y="0"/>
                  </a:lnTo>
                  <a:lnTo>
                    <a:pt x="21330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5" name="TextBox 75"/>
            <p:cNvSpPr txBox="1"/>
            <p:nvPr/>
          </p:nvSpPr>
          <p:spPr>
            <a:xfrm>
              <a:off x="101600" y="-38100"/>
              <a:ext cx="213306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028700" y="8888007"/>
            <a:ext cx="2189575" cy="571324"/>
            <a:chOff x="0" y="0"/>
            <a:chExt cx="2336266" cy="6096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336267" cy="609600"/>
            </a:xfrm>
            <a:custGeom>
              <a:avLst/>
              <a:gdLst/>
              <a:ahLst/>
              <a:cxnLst/>
              <a:rect l="l" t="t" r="r" b="b"/>
              <a:pathLst>
                <a:path w="2336267" h="609600">
                  <a:moveTo>
                    <a:pt x="203200" y="0"/>
                  </a:moveTo>
                  <a:lnTo>
                    <a:pt x="2336267" y="0"/>
                  </a:lnTo>
                  <a:lnTo>
                    <a:pt x="21330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</p:sp>
        <p:sp>
          <p:nvSpPr>
            <p:cNvPr id="78" name="TextBox 78"/>
            <p:cNvSpPr txBox="1"/>
            <p:nvPr/>
          </p:nvSpPr>
          <p:spPr>
            <a:xfrm>
              <a:off x="101600" y="-38100"/>
              <a:ext cx="213306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9134324" y="8888007"/>
            <a:ext cx="2189575" cy="571324"/>
            <a:chOff x="0" y="0"/>
            <a:chExt cx="2336266" cy="6096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336267" cy="609600"/>
            </a:xfrm>
            <a:custGeom>
              <a:avLst/>
              <a:gdLst/>
              <a:ahLst/>
              <a:cxnLst/>
              <a:rect l="l" t="t" r="r" b="b"/>
              <a:pathLst>
                <a:path w="2336267" h="609600">
                  <a:moveTo>
                    <a:pt x="203200" y="0"/>
                  </a:moveTo>
                  <a:lnTo>
                    <a:pt x="2336267" y="0"/>
                  </a:lnTo>
                  <a:lnTo>
                    <a:pt x="21330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</p:sp>
        <p:sp>
          <p:nvSpPr>
            <p:cNvPr id="81" name="TextBox 81"/>
            <p:cNvSpPr txBox="1"/>
            <p:nvPr/>
          </p:nvSpPr>
          <p:spPr>
            <a:xfrm>
              <a:off x="101600" y="-38100"/>
              <a:ext cx="213306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9313467" y="3466507"/>
            <a:ext cx="2189575" cy="571324"/>
            <a:chOff x="0" y="0"/>
            <a:chExt cx="2336266" cy="6096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336267" cy="609600"/>
            </a:xfrm>
            <a:custGeom>
              <a:avLst/>
              <a:gdLst/>
              <a:ahLst/>
              <a:cxnLst/>
              <a:rect l="l" t="t" r="r" b="b"/>
              <a:pathLst>
                <a:path w="2336267" h="609600">
                  <a:moveTo>
                    <a:pt x="203200" y="0"/>
                  </a:moveTo>
                  <a:lnTo>
                    <a:pt x="2336267" y="0"/>
                  </a:lnTo>
                  <a:lnTo>
                    <a:pt x="21330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</p:sp>
        <p:sp>
          <p:nvSpPr>
            <p:cNvPr id="84" name="TextBox 84"/>
            <p:cNvSpPr txBox="1"/>
            <p:nvPr/>
          </p:nvSpPr>
          <p:spPr>
            <a:xfrm>
              <a:off x="101600" y="-38100"/>
              <a:ext cx="213306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1450435" y="8992000"/>
            <a:ext cx="1420847" cy="32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i="1" spc="49">
                <a:solidFill>
                  <a:srgbClr val="F5F3F4"/>
                </a:solidFill>
                <a:latin typeface="Ubuntu Italics"/>
                <a:ea typeface="Ubuntu Italics"/>
                <a:cs typeface="Ubuntu Italics"/>
                <a:sym typeface="Ubuntu Italics"/>
              </a:rPr>
              <a:t>TYPE B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556059" y="8992000"/>
            <a:ext cx="1420847" cy="32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i="1" spc="49">
                <a:solidFill>
                  <a:srgbClr val="F5F3F4"/>
                </a:solidFill>
                <a:latin typeface="Ubuntu Italics"/>
                <a:ea typeface="Ubuntu Italics"/>
                <a:cs typeface="Ubuntu Italics"/>
                <a:sym typeface="Ubuntu Italics"/>
              </a:rPr>
              <a:t>TYPE C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922536" y="3580989"/>
            <a:ext cx="1420847" cy="32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i="1" spc="49" dirty="0">
                <a:solidFill>
                  <a:srgbClr val="F5F3F4"/>
                </a:solidFill>
                <a:latin typeface="Ubuntu Italics"/>
                <a:ea typeface="Ubuntu Italics"/>
                <a:cs typeface="Ubuntu Italics"/>
                <a:sym typeface="Ubuntu Italics"/>
              </a:rPr>
              <a:t>TYPE A</a:t>
            </a:r>
          </a:p>
        </p:txBody>
      </p:sp>
      <p:sp>
        <p:nvSpPr>
          <p:cNvPr id="88" name="TextBox 4"/>
          <p:cNvSpPr txBox="1"/>
          <p:nvPr/>
        </p:nvSpPr>
        <p:spPr>
          <a:xfrm>
            <a:off x="1224648" y="3344397"/>
            <a:ext cx="7683889" cy="81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4000" b="1" i="1" dirty="0" smtClean="0">
                <a:solidFill>
                  <a:srgbClr val="DC2F02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HEAD-UP DISPLAY (HUD)</a:t>
            </a:r>
            <a:endParaRPr lang="en-US" sz="4000" b="1" i="1" dirty="0">
              <a:solidFill>
                <a:srgbClr val="DC2F02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89" name="TextBox 50"/>
          <p:cNvSpPr txBox="1"/>
          <p:nvPr/>
        </p:nvSpPr>
        <p:spPr>
          <a:xfrm>
            <a:off x="1503578" y="4272313"/>
            <a:ext cx="6051681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Shows real-time lane indicators on windshield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Ubuntu Bold Italics" panose="020B0604020202020204" charset="0"/>
            </a:endParaRPr>
          </a:p>
        </p:txBody>
      </p:sp>
      <p:sp>
        <p:nvSpPr>
          <p:cNvPr id="91" name="TextBox 4"/>
          <p:cNvSpPr txBox="1"/>
          <p:nvPr/>
        </p:nvSpPr>
        <p:spPr>
          <a:xfrm>
            <a:off x="10027940" y="3869549"/>
            <a:ext cx="7683889" cy="81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4000" b="1" i="1" dirty="0" smtClean="0">
                <a:solidFill>
                  <a:srgbClr val="DC2F02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TOUCH SCREEN CONSOLE</a:t>
            </a:r>
            <a:endParaRPr lang="en-US" sz="4000" b="1" i="1" dirty="0">
              <a:solidFill>
                <a:srgbClr val="DC2F02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92" name="TextBox 50"/>
          <p:cNvSpPr txBox="1"/>
          <p:nvPr/>
        </p:nvSpPr>
        <p:spPr>
          <a:xfrm>
            <a:off x="10400784" y="4827974"/>
            <a:ext cx="6051681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latin typeface="Ubuntu Bold Italics" panose="020B0604020202020204" charset="0"/>
              </a:rPr>
              <a:t>User settings for lane assist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845763" y="874446"/>
            <a:ext cx="8576782" cy="3907705"/>
            <a:chOff x="0" y="0"/>
            <a:chExt cx="133797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7974" cy="609600"/>
            </a:xfrm>
            <a:custGeom>
              <a:avLst/>
              <a:gdLst/>
              <a:ahLst/>
              <a:cxnLst/>
              <a:rect l="l" t="t" r="r" b="b"/>
              <a:pathLst>
                <a:path w="1337974" h="609600">
                  <a:moveTo>
                    <a:pt x="203200" y="0"/>
                  </a:moveTo>
                  <a:lnTo>
                    <a:pt x="1337974" y="0"/>
                  </a:lnTo>
                  <a:lnTo>
                    <a:pt x="11347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113477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2505" y="5509244"/>
            <a:ext cx="8576782" cy="3907705"/>
            <a:chOff x="0" y="0"/>
            <a:chExt cx="1337974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7974" cy="609600"/>
            </a:xfrm>
            <a:custGeom>
              <a:avLst/>
              <a:gdLst/>
              <a:ahLst/>
              <a:cxnLst/>
              <a:rect l="l" t="t" r="r" b="b"/>
              <a:pathLst>
                <a:path w="1337974" h="609600">
                  <a:moveTo>
                    <a:pt x="203200" y="0"/>
                  </a:moveTo>
                  <a:lnTo>
                    <a:pt x="1337974" y="0"/>
                  </a:lnTo>
                  <a:lnTo>
                    <a:pt x="11347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113477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1753" y="1028700"/>
            <a:ext cx="8576782" cy="3907705"/>
            <a:chOff x="0" y="0"/>
            <a:chExt cx="1337974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7974" cy="609600"/>
            </a:xfrm>
            <a:custGeom>
              <a:avLst/>
              <a:gdLst/>
              <a:ahLst/>
              <a:cxnLst/>
              <a:rect l="l" t="t" r="r" b="b"/>
              <a:pathLst>
                <a:path w="1337974" h="609600">
                  <a:moveTo>
                    <a:pt x="203200" y="0"/>
                  </a:moveTo>
                  <a:lnTo>
                    <a:pt x="1337974" y="0"/>
                  </a:lnTo>
                  <a:lnTo>
                    <a:pt x="11347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113477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06860" y="5477090"/>
            <a:ext cx="8438286" cy="3844604"/>
            <a:chOff x="0" y="0"/>
            <a:chExt cx="1337974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7974" cy="609600"/>
            </a:xfrm>
            <a:custGeom>
              <a:avLst/>
              <a:gdLst/>
              <a:ahLst/>
              <a:cxnLst/>
              <a:rect l="l" t="t" r="r" b="b"/>
              <a:pathLst>
                <a:path w="1337974" h="609600">
                  <a:moveTo>
                    <a:pt x="203200" y="0"/>
                  </a:moveTo>
                  <a:lnTo>
                    <a:pt x="1337974" y="0"/>
                  </a:lnTo>
                  <a:lnTo>
                    <a:pt x="11347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113477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31109" y="-1350589"/>
            <a:ext cx="1971087" cy="2723734"/>
            <a:chOff x="0" y="0"/>
            <a:chExt cx="2628117" cy="3631646"/>
          </a:xfrm>
        </p:grpSpPr>
        <p:grpSp>
          <p:nvGrpSpPr>
            <p:cNvPr id="22" name="Group 22"/>
            <p:cNvGrpSpPr/>
            <p:nvPr/>
          </p:nvGrpSpPr>
          <p:grpSpPr>
            <a:xfrm>
              <a:off x="547992" y="808229"/>
              <a:ext cx="2080125" cy="2823417"/>
              <a:chOff x="0" y="0"/>
              <a:chExt cx="449117" cy="6096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60772" y="424960"/>
              <a:ext cx="2080125" cy="2823417"/>
              <a:chOff x="0" y="0"/>
              <a:chExt cx="449117" cy="6096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2308833" cy="3133850"/>
              <a:chOff x="0" y="0"/>
              <a:chExt cx="449117" cy="6096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6980350" y="-172762"/>
            <a:ext cx="1971087" cy="2723734"/>
            <a:chOff x="0" y="0"/>
            <a:chExt cx="2628117" cy="3631646"/>
          </a:xfrm>
        </p:grpSpPr>
        <p:grpSp>
          <p:nvGrpSpPr>
            <p:cNvPr id="32" name="Group 32"/>
            <p:cNvGrpSpPr/>
            <p:nvPr/>
          </p:nvGrpSpPr>
          <p:grpSpPr>
            <a:xfrm>
              <a:off x="547992" y="808229"/>
              <a:ext cx="2080125" cy="2823417"/>
              <a:chOff x="0" y="0"/>
              <a:chExt cx="449117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60772" y="424960"/>
              <a:ext cx="2080125" cy="2823417"/>
              <a:chOff x="0" y="0"/>
              <a:chExt cx="449117" cy="6096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0"/>
              <a:ext cx="2308833" cy="3133850"/>
              <a:chOff x="0" y="0"/>
              <a:chExt cx="449117" cy="6096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11363302" y="708370"/>
            <a:ext cx="5928994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1" i="1" dirty="0" smtClean="0">
                <a:solidFill>
                  <a:srgbClr val="DC2F02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HMI SYSTEM STATES</a:t>
            </a:r>
            <a:endParaRPr lang="en-US" sz="7400" b="1" i="1" dirty="0">
              <a:solidFill>
                <a:srgbClr val="DC2F02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954177" y="3423348"/>
            <a:ext cx="2613575" cy="159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33"/>
              </a:lnSpc>
            </a:pPr>
            <a:r>
              <a:rPr lang="en-US" sz="11833" b="1" i="1">
                <a:solidFill>
                  <a:srgbClr val="F5F3F4">
                    <a:alpha val="19608"/>
                  </a:srgbClr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260965" y="2687911"/>
            <a:ext cx="504483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Ubuntu Bold Italics" panose="020B0604020202020204" charset="0"/>
              </a:rPr>
              <a:t>• Lane lines green, vehicle </a:t>
            </a:r>
            <a:r>
              <a:rPr lang="en-IN" dirty="0" smtClean="0">
                <a:solidFill>
                  <a:schemeClr val="bg1"/>
                </a:solidFill>
                <a:latin typeface="Ubuntu Bold Italics" panose="020B0604020202020204" charset="0"/>
              </a:rPr>
              <a:t> </a:t>
            </a:r>
            <a:r>
              <a:rPr lang="en-IN" dirty="0" err="1" smtClean="0">
                <a:solidFill>
                  <a:schemeClr val="bg1"/>
                </a:solidFill>
                <a:latin typeface="Ubuntu Bold Italics" panose="020B0604020202020204" charset="0"/>
              </a:rPr>
              <a:t>centered</a:t>
            </a:r>
            <a:endParaRPr lang="en-IN" dirty="0">
              <a:solidFill>
                <a:schemeClr val="bg1"/>
              </a:solidFill>
              <a:latin typeface="Ubuntu Bold Italics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Ubuntu Bold Italics" panose="020B0604020202020204" charset="0"/>
              </a:rPr>
              <a:t>   • Message: 'Lane Stable'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260965" y="7364050"/>
            <a:ext cx="504483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 Bold Italics" panose="020B0604020202020204" charset="0"/>
              </a:rPr>
              <a:t>• Lane lines yellow, gentle vibration</a:t>
            </a:r>
          </a:p>
          <a:p>
            <a:r>
              <a:rPr lang="en-US" dirty="0">
                <a:solidFill>
                  <a:schemeClr val="bg1"/>
                </a:solidFill>
                <a:latin typeface="Ubuntu Bold Italics" panose="020B0604020202020204" charset="0"/>
              </a:rPr>
              <a:t>   • Message: 'Lane Drift Detected'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263900" y="1314352"/>
            <a:ext cx="7654622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 b="1" i="1" dirty="0" smtClean="0">
                <a:solidFill>
                  <a:srgbClr val="F5F3F4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NORMAL LANE ALLIGNMENT</a:t>
            </a:r>
            <a:endParaRPr lang="en-US" sz="4400" b="1" i="1" dirty="0">
              <a:solidFill>
                <a:srgbClr val="F5F3F4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2626209" y="3296973"/>
            <a:ext cx="476513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 b="1" i="1" dirty="0" smtClean="0">
                <a:solidFill>
                  <a:srgbClr val="F5F3F4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LANE DEPARTURE</a:t>
            </a:r>
            <a:endParaRPr lang="en-US" sz="4400" b="1" i="1" dirty="0">
              <a:solidFill>
                <a:srgbClr val="F5F3F4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2090825" y="7887645"/>
            <a:ext cx="2613575" cy="159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33"/>
              </a:lnSpc>
            </a:pPr>
            <a:r>
              <a:rPr lang="en-US" sz="11833" b="1" i="1" dirty="0">
                <a:solidFill>
                  <a:srgbClr val="F5F3F4">
                    <a:alpha val="19608"/>
                  </a:srgbClr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02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238697" y="0"/>
            <a:ext cx="705305" cy="10287000"/>
            <a:chOff x="0" y="0"/>
            <a:chExt cx="185759" cy="270933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85759" cy="2709333"/>
            </a:xfrm>
            <a:custGeom>
              <a:avLst/>
              <a:gdLst/>
              <a:ahLst/>
              <a:cxnLst/>
              <a:rect l="l" t="t" r="r" b="b"/>
              <a:pathLst>
                <a:path w="185759" h="2709333">
                  <a:moveTo>
                    <a:pt x="0" y="0"/>
                  </a:moveTo>
                  <a:lnTo>
                    <a:pt x="185759" y="0"/>
                  </a:lnTo>
                  <a:lnTo>
                    <a:pt x="18575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85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238697" y="5288939"/>
            <a:ext cx="705305" cy="703087"/>
            <a:chOff x="0" y="0"/>
            <a:chExt cx="185759" cy="1851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85759" cy="185175"/>
            </a:xfrm>
            <a:custGeom>
              <a:avLst/>
              <a:gdLst/>
              <a:ahLst/>
              <a:cxnLst/>
              <a:rect l="l" t="t" r="r" b="b"/>
              <a:pathLst>
                <a:path w="185759" h="185175">
                  <a:moveTo>
                    <a:pt x="0" y="0"/>
                  </a:moveTo>
                  <a:lnTo>
                    <a:pt x="185759" y="0"/>
                  </a:lnTo>
                  <a:lnTo>
                    <a:pt x="185759" y="185175"/>
                  </a:lnTo>
                  <a:lnTo>
                    <a:pt x="0" y="185175"/>
                  </a:lnTo>
                  <a:close/>
                </a:path>
              </a:pathLst>
            </a:custGeom>
            <a:solidFill>
              <a:srgbClr val="DC2F02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85759" cy="22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6" name="Freeform 56"/>
          <p:cNvSpPr/>
          <p:nvPr/>
        </p:nvSpPr>
        <p:spPr>
          <a:xfrm>
            <a:off x="375398" y="1028700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412503" y="1923573"/>
            <a:ext cx="357692" cy="429543"/>
          </a:xfrm>
          <a:custGeom>
            <a:avLst/>
            <a:gdLst/>
            <a:ahLst/>
            <a:cxnLst/>
            <a:rect l="l" t="t" r="r" b="b"/>
            <a:pathLst>
              <a:path w="357692" h="429543">
                <a:moveTo>
                  <a:pt x="0" y="0"/>
                </a:moveTo>
                <a:lnTo>
                  <a:pt x="357692" y="0"/>
                </a:lnTo>
                <a:lnTo>
                  <a:pt x="357692" y="429543"/>
                </a:lnTo>
                <a:lnTo>
                  <a:pt x="0" y="4295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375398" y="2845928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412503" y="3740801"/>
            <a:ext cx="357692" cy="344685"/>
          </a:xfrm>
          <a:custGeom>
            <a:avLst/>
            <a:gdLst/>
            <a:ahLst/>
            <a:cxnLst/>
            <a:rect l="l" t="t" r="r" b="b"/>
            <a:pathLst>
              <a:path w="357692" h="344685">
                <a:moveTo>
                  <a:pt x="0" y="0"/>
                </a:moveTo>
                <a:lnTo>
                  <a:pt x="357692" y="0"/>
                </a:lnTo>
                <a:lnTo>
                  <a:pt x="357692" y="344685"/>
                </a:lnTo>
                <a:lnTo>
                  <a:pt x="0" y="3446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>
            <a:off x="412503" y="4578297"/>
            <a:ext cx="394797" cy="380441"/>
          </a:xfrm>
          <a:custGeom>
            <a:avLst/>
            <a:gdLst/>
            <a:ahLst/>
            <a:cxnLst/>
            <a:rect l="l" t="t" r="r" b="b"/>
            <a:pathLst>
              <a:path w="394797" h="380441">
                <a:moveTo>
                  <a:pt x="0" y="0"/>
                </a:moveTo>
                <a:lnTo>
                  <a:pt x="394797" y="0"/>
                </a:lnTo>
                <a:lnTo>
                  <a:pt x="394797" y="380441"/>
                </a:lnTo>
                <a:lnTo>
                  <a:pt x="0" y="3804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>
            <a:off x="393950" y="8842103"/>
            <a:ext cx="431903" cy="416197"/>
          </a:xfrm>
          <a:custGeom>
            <a:avLst/>
            <a:gdLst/>
            <a:ahLst/>
            <a:cxnLst/>
            <a:rect l="l" t="t" r="r" b="b"/>
            <a:pathLst>
              <a:path w="431903" h="416197">
                <a:moveTo>
                  <a:pt x="0" y="0"/>
                </a:moveTo>
                <a:lnTo>
                  <a:pt x="431903" y="0"/>
                </a:lnTo>
                <a:lnTo>
                  <a:pt x="431903" y="416197"/>
                </a:lnTo>
                <a:lnTo>
                  <a:pt x="0" y="4161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401032" y="5451550"/>
            <a:ext cx="380634" cy="377866"/>
          </a:xfrm>
          <a:custGeom>
            <a:avLst/>
            <a:gdLst/>
            <a:ahLst/>
            <a:cxnLst/>
            <a:rect l="l" t="t" r="r" b="b"/>
            <a:pathLst>
              <a:path w="380634" h="377866">
                <a:moveTo>
                  <a:pt x="0" y="0"/>
                </a:moveTo>
                <a:lnTo>
                  <a:pt x="380634" y="0"/>
                </a:lnTo>
                <a:lnTo>
                  <a:pt x="380634" y="377866"/>
                </a:lnTo>
                <a:lnTo>
                  <a:pt x="0" y="37786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3"/>
          <p:cNvSpPr/>
          <p:nvPr/>
        </p:nvSpPr>
        <p:spPr>
          <a:xfrm>
            <a:off x="393950" y="7171074"/>
            <a:ext cx="431903" cy="288197"/>
          </a:xfrm>
          <a:custGeom>
            <a:avLst/>
            <a:gdLst/>
            <a:ahLst/>
            <a:cxnLst/>
            <a:rect l="l" t="t" r="r" b="b"/>
            <a:pathLst>
              <a:path w="431903" h="288197">
                <a:moveTo>
                  <a:pt x="0" y="0"/>
                </a:moveTo>
                <a:lnTo>
                  <a:pt x="431903" y="0"/>
                </a:lnTo>
                <a:lnTo>
                  <a:pt x="431903" y="288196"/>
                </a:lnTo>
                <a:lnTo>
                  <a:pt x="0" y="28819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412503" y="7952082"/>
            <a:ext cx="394797" cy="397210"/>
          </a:xfrm>
          <a:custGeom>
            <a:avLst/>
            <a:gdLst/>
            <a:ahLst/>
            <a:cxnLst/>
            <a:rect l="l" t="t" r="r" b="b"/>
            <a:pathLst>
              <a:path w="394797" h="397210">
                <a:moveTo>
                  <a:pt x="0" y="0"/>
                </a:moveTo>
                <a:lnTo>
                  <a:pt x="394797" y="0"/>
                </a:lnTo>
                <a:lnTo>
                  <a:pt x="394797" y="397210"/>
                </a:lnTo>
                <a:lnTo>
                  <a:pt x="0" y="39721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412503" y="6322227"/>
            <a:ext cx="394797" cy="356035"/>
          </a:xfrm>
          <a:custGeom>
            <a:avLst/>
            <a:gdLst/>
            <a:ahLst/>
            <a:cxnLst/>
            <a:rect l="l" t="t" r="r" b="b"/>
            <a:pathLst>
              <a:path w="394797" h="356035">
                <a:moveTo>
                  <a:pt x="0" y="0"/>
                </a:moveTo>
                <a:lnTo>
                  <a:pt x="394797" y="0"/>
                </a:lnTo>
                <a:lnTo>
                  <a:pt x="394797" y="356035"/>
                </a:lnTo>
                <a:lnTo>
                  <a:pt x="0" y="35603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grpSp>
        <p:nvGrpSpPr>
          <p:cNvPr id="68" name="Group 9"/>
          <p:cNvGrpSpPr/>
          <p:nvPr/>
        </p:nvGrpSpPr>
        <p:grpSpPr>
          <a:xfrm>
            <a:off x="10814865" y="3017714"/>
            <a:ext cx="7019207" cy="3387428"/>
            <a:chOff x="0" y="0"/>
            <a:chExt cx="1337974" cy="609600"/>
          </a:xfrm>
        </p:grpSpPr>
        <p:sp>
          <p:nvSpPr>
            <p:cNvPr id="69" name="Freeform 10"/>
            <p:cNvSpPr/>
            <p:nvPr/>
          </p:nvSpPr>
          <p:spPr>
            <a:xfrm>
              <a:off x="0" y="0"/>
              <a:ext cx="1337974" cy="609600"/>
            </a:xfrm>
            <a:custGeom>
              <a:avLst/>
              <a:gdLst/>
              <a:ahLst/>
              <a:cxnLst/>
              <a:rect l="l" t="t" r="r" b="b"/>
              <a:pathLst>
                <a:path w="1337974" h="609600">
                  <a:moveTo>
                    <a:pt x="203200" y="0"/>
                  </a:moveTo>
                  <a:lnTo>
                    <a:pt x="1337974" y="0"/>
                  </a:lnTo>
                  <a:lnTo>
                    <a:pt x="11347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</p:sp>
        <p:sp>
          <p:nvSpPr>
            <p:cNvPr id="70" name="TextBox 11"/>
            <p:cNvSpPr txBox="1"/>
            <p:nvPr/>
          </p:nvSpPr>
          <p:spPr>
            <a:xfrm>
              <a:off x="101600" y="-38100"/>
              <a:ext cx="113477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TextBox 49"/>
          <p:cNvSpPr txBox="1"/>
          <p:nvPr/>
        </p:nvSpPr>
        <p:spPr>
          <a:xfrm>
            <a:off x="15023710" y="5125117"/>
            <a:ext cx="2058024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33"/>
              </a:lnSpc>
            </a:pPr>
            <a:r>
              <a:rPr lang="en-US" sz="11833" b="1" i="1" dirty="0" smtClean="0">
                <a:solidFill>
                  <a:srgbClr val="F5F3F4">
                    <a:alpha val="19608"/>
                  </a:srgbClr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03</a:t>
            </a:r>
            <a:endParaRPr lang="en-US" sz="11833" b="1" i="1" dirty="0">
              <a:solidFill>
                <a:srgbClr val="F5F3F4">
                  <a:alpha val="19608"/>
                </a:srgbClr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67" name="TextBox 48"/>
          <p:cNvSpPr txBox="1"/>
          <p:nvPr/>
        </p:nvSpPr>
        <p:spPr>
          <a:xfrm>
            <a:off x="3284019" y="5973739"/>
            <a:ext cx="476513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 b="1" i="1" dirty="0" smtClean="0">
                <a:solidFill>
                  <a:srgbClr val="F5F3F4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SLIGHT DRIFT DETECTED</a:t>
            </a:r>
            <a:endParaRPr lang="en-US" sz="4400" b="1" i="1" dirty="0">
              <a:solidFill>
                <a:srgbClr val="F5F3F4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71" name="TextBox 46"/>
          <p:cNvSpPr txBox="1"/>
          <p:nvPr/>
        </p:nvSpPr>
        <p:spPr>
          <a:xfrm>
            <a:off x="12436232" y="4632453"/>
            <a:ext cx="4765135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 Bold Italics" panose="020B0604020202020204" charset="0"/>
              </a:rPr>
              <a:t> • Lane lines red, strong alert &amp; vibration</a:t>
            </a:r>
          </a:p>
          <a:p>
            <a:r>
              <a:rPr lang="en-US" dirty="0">
                <a:solidFill>
                  <a:schemeClr val="bg1"/>
                </a:solidFill>
                <a:latin typeface="Ubuntu Bold Italics" panose="020B0604020202020204" charset="0"/>
              </a:rPr>
              <a:t>   • Message: 'Caution! Lane Departure'</a:t>
            </a:r>
            <a:endParaRPr lang="en-US" sz="1800" i="1" spc="44" dirty="0">
              <a:solidFill>
                <a:schemeClr val="bg1"/>
              </a:solidFill>
              <a:latin typeface="Ubuntu Bold Italics" panose="020B0604020202020204" charset="0"/>
              <a:ea typeface="Canva Sans Italics"/>
              <a:cs typeface="Canva Sans Italics"/>
              <a:sym typeface="Canva Sans Italics"/>
            </a:endParaRPr>
          </a:p>
        </p:txBody>
      </p:sp>
      <p:sp>
        <p:nvSpPr>
          <p:cNvPr id="72" name="TextBox 49"/>
          <p:cNvSpPr txBox="1"/>
          <p:nvPr/>
        </p:nvSpPr>
        <p:spPr>
          <a:xfrm>
            <a:off x="13797262" y="8685546"/>
            <a:ext cx="2613575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33"/>
              </a:lnSpc>
            </a:pPr>
            <a:r>
              <a:rPr lang="en-US" sz="11833" b="1" i="1" dirty="0" smtClean="0">
                <a:solidFill>
                  <a:srgbClr val="F5F3F4">
                    <a:alpha val="19608"/>
                  </a:srgbClr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04</a:t>
            </a:r>
            <a:endParaRPr lang="en-US" sz="11833" b="1" i="1" dirty="0">
              <a:solidFill>
                <a:srgbClr val="F5F3F4">
                  <a:alpha val="19608"/>
                </a:srgbClr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grpSp>
        <p:nvGrpSpPr>
          <p:cNvPr id="73" name="Group 9"/>
          <p:cNvGrpSpPr/>
          <p:nvPr/>
        </p:nvGrpSpPr>
        <p:grpSpPr>
          <a:xfrm>
            <a:off x="9410182" y="6537996"/>
            <a:ext cx="7019207" cy="3387428"/>
            <a:chOff x="0" y="0"/>
            <a:chExt cx="1337974" cy="609600"/>
          </a:xfrm>
        </p:grpSpPr>
        <p:sp>
          <p:nvSpPr>
            <p:cNvPr id="74" name="Freeform 10"/>
            <p:cNvSpPr/>
            <p:nvPr/>
          </p:nvSpPr>
          <p:spPr>
            <a:xfrm>
              <a:off x="0" y="0"/>
              <a:ext cx="1337974" cy="609600"/>
            </a:xfrm>
            <a:custGeom>
              <a:avLst/>
              <a:gdLst/>
              <a:ahLst/>
              <a:cxnLst/>
              <a:rect l="l" t="t" r="r" b="b"/>
              <a:pathLst>
                <a:path w="1337974" h="609600">
                  <a:moveTo>
                    <a:pt x="203200" y="0"/>
                  </a:moveTo>
                  <a:lnTo>
                    <a:pt x="1337974" y="0"/>
                  </a:lnTo>
                  <a:lnTo>
                    <a:pt x="11347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</p:sp>
        <p:sp>
          <p:nvSpPr>
            <p:cNvPr id="75" name="TextBox 11"/>
            <p:cNvSpPr txBox="1"/>
            <p:nvPr/>
          </p:nvSpPr>
          <p:spPr>
            <a:xfrm>
              <a:off x="101600" y="-38100"/>
              <a:ext cx="113477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6" name="TextBox 48"/>
          <p:cNvSpPr txBox="1"/>
          <p:nvPr/>
        </p:nvSpPr>
        <p:spPr>
          <a:xfrm>
            <a:off x="11657843" y="6802039"/>
            <a:ext cx="4105188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 b="1" i="1" dirty="0" smtClean="0">
                <a:solidFill>
                  <a:srgbClr val="F5F3F4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LANE ASSIST ACTIVE</a:t>
            </a:r>
            <a:endParaRPr lang="en-US" sz="4400" b="1" i="1" dirty="0">
              <a:solidFill>
                <a:srgbClr val="F5F3F4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sp>
        <p:nvSpPr>
          <p:cNvPr id="77" name="TextBox 46"/>
          <p:cNvSpPr txBox="1"/>
          <p:nvPr/>
        </p:nvSpPr>
        <p:spPr>
          <a:xfrm>
            <a:off x="10807938" y="8231710"/>
            <a:ext cx="504483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 Bold Italics" panose="020B0604020202020204" charset="0"/>
              </a:rPr>
              <a:t>• Auto-steering enabled</a:t>
            </a:r>
          </a:p>
          <a:p>
            <a:r>
              <a:rPr lang="en-US" dirty="0">
                <a:solidFill>
                  <a:schemeClr val="bg1"/>
                </a:solidFill>
                <a:latin typeface="Ubuntu Bold Italics" panose="020B0604020202020204" charset="0"/>
              </a:rPr>
              <a:t>   • Message: 'Lane Assist Engaged'</a:t>
            </a:r>
          </a:p>
        </p:txBody>
      </p:sp>
      <p:grpSp>
        <p:nvGrpSpPr>
          <p:cNvPr id="78" name="Group 3"/>
          <p:cNvGrpSpPr/>
          <p:nvPr/>
        </p:nvGrpSpPr>
        <p:grpSpPr>
          <a:xfrm>
            <a:off x="10557790" y="2994414"/>
            <a:ext cx="7206036" cy="3492571"/>
            <a:chOff x="0" y="0"/>
            <a:chExt cx="1337974" cy="609600"/>
          </a:xfrm>
        </p:grpSpPr>
        <p:sp>
          <p:nvSpPr>
            <p:cNvPr id="79" name="Freeform 4"/>
            <p:cNvSpPr/>
            <p:nvPr/>
          </p:nvSpPr>
          <p:spPr>
            <a:xfrm>
              <a:off x="0" y="0"/>
              <a:ext cx="1337974" cy="609600"/>
            </a:xfrm>
            <a:custGeom>
              <a:avLst/>
              <a:gdLst/>
              <a:ahLst/>
              <a:cxnLst/>
              <a:rect l="l" t="t" r="r" b="b"/>
              <a:pathLst>
                <a:path w="1337974" h="609600">
                  <a:moveTo>
                    <a:pt x="203200" y="0"/>
                  </a:moveTo>
                  <a:lnTo>
                    <a:pt x="1337974" y="0"/>
                  </a:lnTo>
                  <a:lnTo>
                    <a:pt x="11347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0" name="TextBox 5"/>
            <p:cNvSpPr txBox="1"/>
            <p:nvPr/>
          </p:nvSpPr>
          <p:spPr>
            <a:xfrm>
              <a:off x="101600" y="-38100"/>
              <a:ext cx="113477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" name="Group 3"/>
          <p:cNvGrpSpPr/>
          <p:nvPr/>
        </p:nvGrpSpPr>
        <p:grpSpPr>
          <a:xfrm>
            <a:off x="9228646" y="6551144"/>
            <a:ext cx="7031921" cy="3489534"/>
            <a:chOff x="0" y="0"/>
            <a:chExt cx="1337974" cy="609600"/>
          </a:xfrm>
        </p:grpSpPr>
        <p:sp>
          <p:nvSpPr>
            <p:cNvPr id="82" name="Freeform 4"/>
            <p:cNvSpPr/>
            <p:nvPr/>
          </p:nvSpPr>
          <p:spPr>
            <a:xfrm>
              <a:off x="0" y="0"/>
              <a:ext cx="1337974" cy="609600"/>
            </a:xfrm>
            <a:custGeom>
              <a:avLst/>
              <a:gdLst/>
              <a:ahLst/>
              <a:cxnLst/>
              <a:rect l="l" t="t" r="r" b="b"/>
              <a:pathLst>
                <a:path w="1337974" h="609600">
                  <a:moveTo>
                    <a:pt x="203200" y="0"/>
                  </a:moveTo>
                  <a:lnTo>
                    <a:pt x="1337974" y="0"/>
                  </a:lnTo>
                  <a:lnTo>
                    <a:pt x="113477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83" name="TextBox 5"/>
            <p:cNvSpPr txBox="1"/>
            <p:nvPr/>
          </p:nvSpPr>
          <p:spPr>
            <a:xfrm>
              <a:off x="101600" y="-38100"/>
              <a:ext cx="113477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2617696" y="5997827"/>
            <a:ext cx="1203121" cy="1667133"/>
            <a:chOff x="0" y="0"/>
            <a:chExt cx="1608607" cy="2222843"/>
          </a:xfrm>
        </p:grpSpPr>
        <p:grpSp>
          <p:nvGrpSpPr>
            <p:cNvPr id="26" name="Group 26"/>
            <p:cNvGrpSpPr/>
            <p:nvPr/>
          </p:nvGrpSpPr>
          <p:grpSpPr>
            <a:xfrm>
              <a:off x="335413" y="494698"/>
              <a:ext cx="1273194" cy="1728146"/>
              <a:chOff x="0" y="0"/>
              <a:chExt cx="449117" cy="6096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20820" y="260108"/>
              <a:ext cx="1273194" cy="1728146"/>
              <a:chOff x="0" y="0"/>
              <a:chExt cx="449117" cy="6096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0"/>
              <a:ext cx="1413181" cy="1918155"/>
              <a:chOff x="0" y="0"/>
              <a:chExt cx="449117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14603821" y="6046793"/>
            <a:ext cx="1206455" cy="1667133"/>
            <a:chOff x="0" y="0"/>
            <a:chExt cx="1608607" cy="2222843"/>
          </a:xfrm>
        </p:grpSpPr>
        <p:grpSp>
          <p:nvGrpSpPr>
            <p:cNvPr id="46" name="Group 46"/>
            <p:cNvGrpSpPr/>
            <p:nvPr/>
          </p:nvGrpSpPr>
          <p:grpSpPr>
            <a:xfrm>
              <a:off x="335413" y="494698"/>
              <a:ext cx="1273194" cy="1728146"/>
              <a:chOff x="0" y="0"/>
              <a:chExt cx="449117" cy="6096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220820" y="260108"/>
              <a:ext cx="1273194" cy="1728146"/>
              <a:chOff x="0" y="0"/>
              <a:chExt cx="449117" cy="6096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0" y="0"/>
              <a:ext cx="1413181" cy="1918155"/>
              <a:chOff x="0" y="0"/>
              <a:chExt cx="449117" cy="6096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4" name="Group 74"/>
          <p:cNvGrpSpPr/>
          <p:nvPr/>
        </p:nvGrpSpPr>
        <p:grpSpPr>
          <a:xfrm>
            <a:off x="238697" y="0"/>
            <a:ext cx="705305" cy="10287000"/>
            <a:chOff x="0" y="0"/>
            <a:chExt cx="185759" cy="270933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5759" cy="2709333"/>
            </a:xfrm>
            <a:custGeom>
              <a:avLst/>
              <a:gdLst/>
              <a:ahLst/>
              <a:cxnLst/>
              <a:rect l="l" t="t" r="r" b="b"/>
              <a:pathLst>
                <a:path w="185759" h="2709333">
                  <a:moveTo>
                    <a:pt x="0" y="0"/>
                  </a:moveTo>
                  <a:lnTo>
                    <a:pt x="185759" y="0"/>
                  </a:lnTo>
                  <a:lnTo>
                    <a:pt x="18575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185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238697" y="6142488"/>
            <a:ext cx="705305" cy="703087"/>
            <a:chOff x="0" y="0"/>
            <a:chExt cx="185759" cy="18517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85759" cy="185175"/>
            </a:xfrm>
            <a:custGeom>
              <a:avLst/>
              <a:gdLst/>
              <a:ahLst/>
              <a:cxnLst/>
              <a:rect l="l" t="t" r="r" b="b"/>
              <a:pathLst>
                <a:path w="185759" h="185175">
                  <a:moveTo>
                    <a:pt x="0" y="0"/>
                  </a:moveTo>
                  <a:lnTo>
                    <a:pt x="185759" y="0"/>
                  </a:lnTo>
                  <a:lnTo>
                    <a:pt x="185759" y="185175"/>
                  </a:lnTo>
                  <a:lnTo>
                    <a:pt x="0" y="185175"/>
                  </a:lnTo>
                  <a:close/>
                </a:path>
              </a:pathLst>
            </a:custGeom>
            <a:solidFill>
              <a:srgbClr val="DC2F02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185759" cy="22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0" name="Freeform 80"/>
          <p:cNvSpPr/>
          <p:nvPr/>
        </p:nvSpPr>
        <p:spPr>
          <a:xfrm>
            <a:off x="375398" y="1028700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412503" y="1923573"/>
            <a:ext cx="357692" cy="429543"/>
          </a:xfrm>
          <a:custGeom>
            <a:avLst/>
            <a:gdLst/>
            <a:ahLst/>
            <a:cxnLst/>
            <a:rect l="l" t="t" r="r" b="b"/>
            <a:pathLst>
              <a:path w="357692" h="429543">
                <a:moveTo>
                  <a:pt x="0" y="0"/>
                </a:moveTo>
                <a:lnTo>
                  <a:pt x="357692" y="0"/>
                </a:lnTo>
                <a:lnTo>
                  <a:pt x="357692" y="429543"/>
                </a:lnTo>
                <a:lnTo>
                  <a:pt x="0" y="429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375398" y="2845928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3" name="Freeform 83"/>
          <p:cNvSpPr/>
          <p:nvPr/>
        </p:nvSpPr>
        <p:spPr>
          <a:xfrm>
            <a:off x="412503" y="3740801"/>
            <a:ext cx="357692" cy="344685"/>
          </a:xfrm>
          <a:custGeom>
            <a:avLst/>
            <a:gdLst/>
            <a:ahLst/>
            <a:cxnLst/>
            <a:rect l="l" t="t" r="r" b="b"/>
            <a:pathLst>
              <a:path w="357692" h="344685">
                <a:moveTo>
                  <a:pt x="0" y="0"/>
                </a:moveTo>
                <a:lnTo>
                  <a:pt x="357692" y="0"/>
                </a:lnTo>
                <a:lnTo>
                  <a:pt x="357692" y="344685"/>
                </a:lnTo>
                <a:lnTo>
                  <a:pt x="0" y="3446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84" name="Freeform 84"/>
          <p:cNvSpPr/>
          <p:nvPr/>
        </p:nvSpPr>
        <p:spPr>
          <a:xfrm>
            <a:off x="412503" y="4578297"/>
            <a:ext cx="394797" cy="380441"/>
          </a:xfrm>
          <a:custGeom>
            <a:avLst/>
            <a:gdLst/>
            <a:ahLst/>
            <a:cxnLst/>
            <a:rect l="l" t="t" r="r" b="b"/>
            <a:pathLst>
              <a:path w="394797" h="380441">
                <a:moveTo>
                  <a:pt x="0" y="0"/>
                </a:moveTo>
                <a:lnTo>
                  <a:pt x="394797" y="0"/>
                </a:lnTo>
                <a:lnTo>
                  <a:pt x="394797" y="380441"/>
                </a:lnTo>
                <a:lnTo>
                  <a:pt x="0" y="3804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85" name="Freeform 85"/>
          <p:cNvSpPr/>
          <p:nvPr/>
        </p:nvSpPr>
        <p:spPr>
          <a:xfrm>
            <a:off x="393950" y="8842103"/>
            <a:ext cx="431903" cy="416197"/>
          </a:xfrm>
          <a:custGeom>
            <a:avLst/>
            <a:gdLst/>
            <a:ahLst/>
            <a:cxnLst/>
            <a:rect l="l" t="t" r="r" b="b"/>
            <a:pathLst>
              <a:path w="431903" h="416197">
                <a:moveTo>
                  <a:pt x="0" y="0"/>
                </a:moveTo>
                <a:lnTo>
                  <a:pt x="431903" y="0"/>
                </a:lnTo>
                <a:lnTo>
                  <a:pt x="431903" y="416197"/>
                </a:lnTo>
                <a:lnTo>
                  <a:pt x="0" y="4161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86" name="Freeform 86"/>
          <p:cNvSpPr/>
          <p:nvPr/>
        </p:nvSpPr>
        <p:spPr>
          <a:xfrm>
            <a:off x="401032" y="5451550"/>
            <a:ext cx="380634" cy="377866"/>
          </a:xfrm>
          <a:custGeom>
            <a:avLst/>
            <a:gdLst/>
            <a:ahLst/>
            <a:cxnLst/>
            <a:rect l="l" t="t" r="r" b="b"/>
            <a:pathLst>
              <a:path w="380634" h="377866">
                <a:moveTo>
                  <a:pt x="0" y="0"/>
                </a:moveTo>
                <a:lnTo>
                  <a:pt x="380634" y="0"/>
                </a:lnTo>
                <a:lnTo>
                  <a:pt x="380634" y="377866"/>
                </a:lnTo>
                <a:lnTo>
                  <a:pt x="0" y="37786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87" name="Freeform 87"/>
          <p:cNvSpPr/>
          <p:nvPr/>
        </p:nvSpPr>
        <p:spPr>
          <a:xfrm>
            <a:off x="393950" y="7171074"/>
            <a:ext cx="431903" cy="288197"/>
          </a:xfrm>
          <a:custGeom>
            <a:avLst/>
            <a:gdLst/>
            <a:ahLst/>
            <a:cxnLst/>
            <a:rect l="l" t="t" r="r" b="b"/>
            <a:pathLst>
              <a:path w="431903" h="288197">
                <a:moveTo>
                  <a:pt x="0" y="0"/>
                </a:moveTo>
                <a:lnTo>
                  <a:pt x="431903" y="0"/>
                </a:lnTo>
                <a:lnTo>
                  <a:pt x="431903" y="288196"/>
                </a:lnTo>
                <a:lnTo>
                  <a:pt x="0" y="28819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88" name="Freeform 88"/>
          <p:cNvSpPr/>
          <p:nvPr/>
        </p:nvSpPr>
        <p:spPr>
          <a:xfrm>
            <a:off x="412503" y="7952082"/>
            <a:ext cx="394797" cy="397210"/>
          </a:xfrm>
          <a:custGeom>
            <a:avLst/>
            <a:gdLst/>
            <a:ahLst/>
            <a:cxnLst/>
            <a:rect l="l" t="t" r="r" b="b"/>
            <a:pathLst>
              <a:path w="394797" h="397210">
                <a:moveTo>
                  <a:pt x="0" y="0"/>
                </a:moveTo>
                <a:lnTo>
                  <a:pt x="394797" y="0"/>
                </a:lnTo>
                <a:lnTo>
                  <a:pt x="394797" y="397210"/>
                </a:lnTo>
                <a:lnTo>
                  <a:pt x="0" y="39721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89" name="Freeform 89"/>
          <p:cNvSpPr/>
          <p:nvPr/>
        </p:nvSpPr>
        <p:spPr>
          <a:xfrm>
            <a:off x="412503" y="6322227"/>
            <a:ext cx="394797" cy="356035"/>
          </a:xfrm>
          <a:custGeom>
            <a:avLst/>
            <a:gdLst/>
            <a:ahLst/>
            <a:cxnLst/>
            <a:rect l="l" t="t" r="r" b="b"/>
            <a:pathLst>
              <a:path w="394797" h="356035">
                <a:moveTo>
                  <a:pt x="0" y="0"/>
                </a:moveTo>
                <a:lnTo>
                  <a:pt x="394797" y="0"/>
                </a:lnTo>
                <a:lnTo>
                  <a:pt x="394797" y="356035"/>
                </a:lnTo>
                <a:lnTo>
                  <a:pt x="0" y="35603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98105"/>
            <a:ext cx="8823438" cy="58822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465" y="2338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5318118" y="9184365"/>
            <a:ext cx="1971087" cy="2723734"/>
            <a:chOff x="0" y="0"/>
            <a:chExt cx="2628117" cy="3631646"/>
          </a:xfrm>
        </p:grpSpPr>
        <p:grpSp>
          <p:nvGrpSpPr>
            <p:cNvPr id="27" name="Group 27"/>
            <p:cNvGrpSpPr/>
            <p:nvPr/>
          </p:nvGrpSpPr>
          <p:grpSpPr>
            <a:xfrm>
              <a:off x="547992" y="808229"/>
              <a:ext cx="2080125" cy="2823417"/>
              <a:chOff x="0" y="0"/>
              <a:chExt cx="449117" cy="6096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60772" y="424960"/>
              <a:ext cx="2080125" cy="2823417"/>
              <a:chOff x="0" y="0"/>
              <a:chExt cx="449117" cy="6096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2308833" cy="3133850"/>
              <a:chOff x="0" y="0"/>
              <a:chExt cx="449117" cy="6096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6438911" y="8226460"/>
            <a:ext cx="1971087" cy="2723734"/>
            <a:chOff x="0" y="0"/>
            <a:chExt cx="2628117" cy="3631646"/>
          </a:xfrm>
        </p:grpSpPr>
        <p:grpSp>
          <p:nvGrpSpPr>
            <p:cNvPr id="37" name="Group 37"/>
            <p:cNvGrpSpPr/>
            <p:nvPr/>
          </p:nvGrpSpPr>
          <p:grpSpPr>
            <a:xfrm>
              <a:off x="547992" y="808229"/>
              <a:ext cx="2080125" cy="2823417"/>
              <a:chOff x="0" y="0"/>
              <a:chExt cx="449117" cy="6096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360772" y="424960"/>
              <a:ext cx="2080125" cy="2823417"/>
              <a:chOff x="0" y="0"/>
              <a:chExt cx="449117" cy="6096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0"/>
              <a:ext cx="2308833" cy="3133850"/>
              <a:chOff x="0" y="0"/>
              <a:chExt cx="449117" cy="6096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56" name="TextBox 56"/>
          <p:cNvSpPr txBox="1"/>
          <p:nvPr/>
        </p:nvSpPr>
        <p:spPr>
          <a:xfrm>
            <a:off x="1450435" y="1750710"/>
            <a:ext cx="7693565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1" i="1" dirty="0" smtClean="0">
                <a:solidFill>
                  <a:srgbClr val="DC2F02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FLOW CHART</a:t>
            </a:r>
            <a:endParaRPr lang="en-US" sz="7400" b="1" i="1" dirty="0">
              <a:solidFill>
                <a:srgbClr val="DC2F02"/>
              </a:solidFill>
              <a:latin typeface="Ubuntu Bold Italics"/>
              <a:ea typeface="Ubuntu Bold Italics"/>
              <a:cs typeface="Ubuntu Bold Italics"/>
              <a:sym typeface="Ubuntu Bold Italics"/>
            </a:endParaRPr>
          </a:p>
        </p:txBody>
      </p:sp>
      <p:grpSp>
        <p:nvGrpSpPr>
          <p:cNvPr id="64" name="Group 64"/>
          <p:cNvGrpSpPr/>
          <p:nvPr/>
        </p:nvGrpSpPr>
        <p:grpSpPr>
          <a:xfrm>
            <a:off x="238697" y="0"/>
            <a:ext cx="705305" cy="10287000"/>
            <a:chOff x="0" y="0"/>
            <a:chExt cx="185759" cy="2709333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85759" cy="2709333"/>
            </a:xfrm>
            <a:custGeom>
              <a:avLst/>
              <a:gdLst/>
              <a:ahLst/>
              <a:cxnLst/>
              <a:rect l="l" t="t" r="r" b="b"/>
              <a:pathLst>
                <a:path w="185759" h="2709333">
                  <a:moveTo>
                    <a:pt x="0" y="0"/>
                  </a:moveTo>
                  <a:lnTo>
                    <a:pt x="185759" y="0"/>
                  </a:lnTo>
                  <a:lnTo>
                    <a:pt x="18575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66" name="TextBox 66"/>
            <p:cNvSpPr txBox="1"/>
            <p:nvPr/>
          </p:nvSpPr>
          <p:spPr>
            <a:xfrm>
              <a:off x="0" y="-38100"/>
              <a:ext cx="185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238697" y="3561600"/>
            <a:ext cx="705305" cy="703087"/>
            <a:chOff x="0" y="0"/>
            <a:chExt cx="185759" cy="18517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85759" cy="185175"/>
            </a:xfrm>
            <a:custGeom>
              <a:avLst/>
              <a:gdLst/>
              <a:ahLst/>
              <a:cxnLst/>
              <a:rect l="l" t="t" r="r" b="b"/>
              <a:pathLst>
                <a:path w="185759" h="185175">
                  <a:moveTo>
                    <a:pt x="0" y="0"/>
                  </a:moveTo>
                  <a:lnTo>
                    <a:pt x="185759" y="0"/>
                  </a:lnTo>
                  <a:lnTo>
                    <a:pt x="185759" y="185175"/>
                  </a:lnTo>
                  <a:lnTo>
                    <a:pt x="0" y="185175"/>
                  </a:lnTo>
                  <a:close/>
                </a:path>
              </a:pathLst>
            </a:custGeom>
            <a:solidFill>
              <a:srgbClr val="DC2F02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185759" cy="22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375398" y="1028700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412503" y="1923573"/>
            <a:ext cx="357692" cy="429543"/>
          </a:xfrm>
          <a:custGeom>
            <a:avLst/>
            <a:gdLst/>
            <a:ahLst/>
            <a:cxnLst/>
            <a:rect l="l" t="t" r="r" b="b"/>
            <a:pathLst>
              <a:path w="357692" h="429543">
                <a:moveTo>
                  <a:pt x="0" y="0"/>
                </a:moveTo>
                <a:lnTo>
                  <a:pt x="357692" y="0"/>
                </a:lnTo>
                <a:lnTo>
                  <a:pt x="357692" y="429543"/>
                </a:lnTo>
                <a:lnTo>
                  <a:pt x="0" y="429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375398" y="2845928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412503" y="3740801"/>
            <a:ext cx="357692" cy="344685"/>
          </a:xfrm>
          <a:custGeom>
            <a:avLst/>
            <a:gdLst/>
            <a:ahLst/>
            <a:cxnLst/>
            <a:rect l="l" t="t" r="r" b="b"/>
            <a:pathLst>
              <a:path w="357692" h="344685">
                <a:moveTo>
                  <a:pt x="0" y="0"/>
                </a:moveTo>
                <a:lnTo>
                  <a:pt x="357692" y="0"/>
                </a:lnTo>
                <a:lnTo>
                  <a:pt x="357692" y="344685"/>
                </a:lnTo>
                <a:lnTo>
                  <a:pt x="0" y="3446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412503" y="4578297"/>
            <a:ext cx="394797" cy="380441"/>
          </a:xfrm>
          <a:custGeom>
            <a:avLst/>
            <a:gdLst/>
            <a:ahLst/>
            <a:cxnLst/>
            <a:rect l="l" t="t" r="r" b="b"/>
            <a:pathLst>
              <a:path w="394797" h="380441">
                <a:moveTo>
                  <a:pt x="0" y="0"/>
                </a:moveTo>
                <a:lnTo>
                  <a:pt x="394797" y="0"/>
                </a:lnTo>
                <a:lnTo>
                  <a:pt x="394797" y="380441"/>
                </a:lnTo>
                <a:lnTo>
                  <a:pt x="0" y="3804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393950" y="8842103"/>
            <a:ext cx="431903" cy="416197"/>
          </a:xfrm>
          <a:custGeom>
            <a:avLst/>
            <a:gdLst/>
            <a:ahLst/>
            <a:cxnLst/>
            <a:rect l="l" t="t" r="r" b="b"/>
            <a:pathLst>
              <a:path w="431903" h="416197">
                <a:moveTo>
                  <a:pt x="0" y="0"/>
                </a:moveTo>
                <a:lnTo>
                  <a:pt x="431903" y="0"/>
                </a:lnTo>
                <a:lnTo>
                  <a:pt x="431903" y="416197"/>
                </a:lnTo>
                <a:lnTo>
                  <a:pt x="0" y="4161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401032" y="5451550"/>
            <a:ext cx="380634" cy="377866"/>
          </a:xfrm>
          <a:custGeom>
            <a:avLst/>
            <a:gdLst/>
            <a:ahLst/>
            <a:cxnLst/>
            <a:rect l="l" t="t" r="r" b="b"/>
            <a:pathLst>
              <a:path w="380634" h="377866">
                <a:moveTo>
                  <a:pt x="0" y="0"/>
                </a:moveTo>
                <a:lnTo>
                  <a:pt x="380634" y="0"/>
                </a:lnTo>
                <a:lnTo>
                  <a:pt x="380634" y="377866"/>
                </a:lnTo>
                <a:lnTo>
                  <a:pt x="0" y="3778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393950" y="7171074"/>
            <a:ext cx="431903" cy="288197"/>
          </a:xfrm>
          <a:custGeom>
            <a:avLst/>
            <a:gdLst/>
            <a:ahLst/>
            <a:cxnLst/>
            <a:rect l="l" t="t" r="r" b="b"/>
            <a:pathLst>
              <a:path w="431903" h="288197">
                <a:moveTo>
                  <a:pt x="0" y="0"/>
                </a:moveTo>
                <a:lnTo>
                  <a:pt x="431903" y="0"/>
                </a:lnTo>
                <a:lnTo>
                  <a:pt x="431903" y="288196"/>
                </a:lnTo>
                <a:lnTo>
                  <a:pt x="0" y="2881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78" name="Freeform 78"/>
          <p:cNvSpPr/>
          <p:nvPr/>
        </p:nvSpPr>
        <p:spPr>
          <a:xfrm>
            <a:off x="412503" y="7952082"/>
            <a:ext cx="394797" cy="397210"/>
          </a:xfrm>
          <a:custGeom>
            <a:avLst/>
            <a:gdLst/>
            <a:ahLst/>
            <a:cxnLst/>
            <a:rect l="l" t="t" r="r" b="b"/>
            <a:pathLst>
              <a:path w="394797" h="397210">
                <a:moveTo>
                  <a:pt x="0" y="0"/>
                </a:moveTo>
                <a:lnTo>
                  <a:pt x="394797" y="0"/>
                </a:lnTo>
                <a:lnTo>
                  <a:pt x="394797" y="397210"/>
                </a:lnTo>
                <a:lnTo>
                  <a:pt x="0" y="39721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412503" y="6322227"/>
            <a:ext cx="394797" cy="356035"/>
          </a:xfrm>
          <a:custGeom>
            <a:avLst/>
            <a:gdLst/>
            <a:ahLst/>
            <a:cxnLst/>
            <a:rect l="l" t="t" r="r" b="b"/>
            <a:pathLst>
              <a:path w="394797" h="356035">
                <a:moveTo>
                  <a:pt x="0" y="0"/>
                </a:moveTo>
                <a:lnTo>
                  <a:pt x="394797" y="0"/>
                </a:lnTo>
                <a:lnTo>
                  <a:pt x="394797" y="356035"/>
                </a:lnTo>
                <a:lnTo>
                  <a:pt x="0" y="35603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80" name="TextBox 79"/>
          <p:cNvSpPr txBox="1"/>
          <p:nvPr/>
        </p:nvSpPr>
        <p:spPr>
          <a:xfrm>
            <a:off x="5212323" y="2948877"/>
            <a:ext cx="1197311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Camera Sensor Input    |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|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v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Lane Detection Logic   |  &lt;-- Application Service SWC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|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v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Drift Analysis         |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|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v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Application Controller |  &lt;-- Maps logic to HMI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|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v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UI Device SWC          |  &lt;-- Display, buzzer, vibration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|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v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Driver Feedback        |</a:t>
            </a:r>
          </a:p>
          <a:p>
            <a:r>
              <a:rPr lang="en-I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+------------------------+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054402" y="0"/>
            <a:ext cx="15233598" cy="10287000"/>
            <a:chOff x="0" y="0"/>
            <a:chExt cx="401214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2141" cy="2709333"/>
            </a:xfrm>
            <a:custGeom>
              <a:avLst/>
              <a:gdLst/>
              <a:ahLst/>
              <a:cxnLst/>
              <a:rect l="l" t="t" r="r" b="b"/>
              <a:pathLst>
                <a:path w="4012141" h="2709333">
                  <a:moveTo>
                    <a:pt x="0" y="0"/>
                  </a:moveTo>
                  <a:lnTo>
                    <a:pt x="4012141" y="0"/>
                  </a:lnTo>
                  <a:lnTo>
                    <a:pt x="40121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61A1D">
                    <a:alpha val="0"/>
                  </a:srgbClr>
                </a:gs>
                <a:gs pos="100000">
                  <a:srgbClr val="161A1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1214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448800" y="6115677"/>
            <a:ext cx="7081300" cy="112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5"/>
              </a:lnSpc>
            </a:pPr>
            <a:r>
              <a:rPr lang="en-US" sz="8205" b="1" i="1" dirty="0">
                <a:solidFill>
                  <a:srgbClr val="DC2F02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THANK YOU!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38697" y="0"/>
            <a:ext cx="705305" cy="10287000"/>
            <a:chOff x="0" y="0"/>
            <a:chExt cx="185759" cy="270933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85759" cy="2709333"/>
            </a:xfrm>
            <a:custGeom>
              <a:avLst/>
              <a:gdLst/>
              <a:ahLst/>
              <a:cxnLst/>
              <a:rect l="l" t="t" r="r" b="b"/>
              <a:pathLst>
                <a:path w="185759" h="2709333">
                  <a:moveTo>
                    <a:pt x="0" y="0"/>
                  </a:moveTo>
                  <a:lnTo>
                    <a:pt x="185759" y="0"/>
                  </a:lnTo>
                  <a:lnTo>
                    <a:pt x="18575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C2F02">
                    <a:alpha val="100000"/>
                  </a:srgbClr>
                </a:gs>
                <a:gs pos="100000">
                  <a:srgbClr val="DC2F0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85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38697" y="8698658"/>
            <a:ext cx="705305" cy="703087"/>
            <a:chOff x="0" y="0"/>
            <a:chExt cx="185759" cy="1851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5759" cy="185175"/>
            </a:xfrm>
            <a:custGeom>
              <a:avLst/>
              <a:gdLst/>
              <a:ahLst/>
              <a:cxnLst/>
              <a:rect l="l" t="t" r="r" b="b"/>
              <a:pathLst>
                <a:path w="185759" h="185175">
                  <a:moveTo>
                    <a:pt x="0" y="0"/>
                  </a:moveTo>
                  <a:lnTo>
                    <a:pt x="185759" y="0"/>
                  </a:lnTo>
                  <a:lnTo>
                    <a:pt x="185759" y="185175"/>
                  </a:lnTo>
                  <a:lnTo>
                    <a:pt x="0" y="185175"/>
                  </a:lnTo>
                  <a:close/>
                </a:path>
              </a:pathLst>
            </a:custGeom>
            <a:solidFill>
              <a:srgbClr val="DC2F0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85759" cy="22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375398" y="1028700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412503" y="1923573"/>
            <a:ext cx="357692" cy="429543"/>
          </a:xfrm>
          <a:custGeom>
            <a:avLst/>
            <a:gdLst/>
            <a:ahLst/>
            <a:cxnLst/>
            <a:rect l="l" t="t" r="r" b="b"/>
            <a:pathLst>
              <a:path w="357692" h="429543">
                <a:moveTo>
                  <a:pt x="0" y="0"/>
                </a:moveTo>
                <a:lnTo>
                  <a:pt x="357692" y="0"/>
                </a:lnTo>
                <a:lnTo>
                  <a:pt x="357692" y="429543"/>
                </a:lnTo>
                <a:lnTo>
                  <a:pt x="0" y="4295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375398" y="2845928"/>
            <a:ext cx="431903" cy="402062"/>
          </a:xfrm>
          <a:custGeom>
            <a:avLst/>
            <a:gdLst/>
            <a:ahLst/>
            <a:cxnLst/>
            <a:rect l="l" t="t" r="r" b="b"/>
            <a:pathLst>
              <a:path w="431903" h="402062">
                <a:moveTo>
                  <a:pt x="0" y="0"/>
                </a:moveTo>
                <a:lnTo>
                  <a:pt x="431902" y="0"/>
                </a:lnTo>
                <a:lnTo>
                  <a:pt x="431902" y="402062"/>
                </a:lnTo>
                <a:lnTo>
                  <a:pt x="0" y="4020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412503" y="3740801"/>
            <a:ext cx="357692" cy="344685"/>
          </a:xfrm>
          <a:custGeom>
            <a:avLst/>
            <a:gdLst/>
            <a:ahLst/>
            <a:cxnLst/>
            <a:rect l="l" t="t" r="r" b="b"/>
            <a:pathLst>
              <a:path w="357692" h="344685">
                <a:moveTo>
                  <a:pt x="0" y="0"/>
                </a:moveTo>
                <a:lnTo>
                  <a:pt x="357692" y="0"/>
                </a:lnTo>
                <a:lnTo>
                  <a:pt x="357692" y="344685"/>
                </a:lnTo>
                <a:lnTo>
                  <a:pt x="0" y="34468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412503" y="4578297"/>
            <a:ext cx="394797" cy="380441"/>
          </a:xfrm>
          <a:custGeom>
            <a:avLst/>
            <a:gdLst/>
            <a:ahLst/>
            <a:cxnLst/>
            <a:rect l="l" t="t" r="r" b="b"/>
            <a:pathLst>
              <a:path w="394797" h="380441">
                <a:moveTo>
                  <a:pt x="0" y="0"/>
                </a:moveTo>
                <a:lnTo>
                  <a:pt x="394797" y="0"/>
                </a:lnTo>
                <a:lnTo>
                  <a:pt x="394797" y="380441"/>
                </a:lnTo>
                <a:lnTo>
                  <a:pt x="0" y="3804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393950" y="8842103"/>
            <a:ext cx="431903" cy="416197"/>
          </a:xfrm>
          <a:custGeom>
            <a:avLst/>
            <a:gdLst/>
            <a:ahLst/>
            <a:cxnLst/>
            <a:rect l="l" t="t" r="r" b="b"/>
            <a:pathLst>
              <a:path w="431903" h="416197">
                <a:moveTo>
                  <a:pt x="0" y="0"/>
                </a:moveTo>
                <a:lnTo>
                  <a:pt x="431903" y="0"/>
                </a:lnTo>
                <a:lnTo>
                  <a:pt x="431903" y="416197"/>
                </a:lnTo>
                <a:lnTo>
                  <a:pt x="0" y="41619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401032" y="5451550"/>
            <a:ext cx="380634" cy="377866"/>
          </a:xfrm>
          <a:custGeom>
            <a:avLst/>
            <a:gdLst/>
            <a:ahLst/>
            <a:cxnLst/>
            <a:rect l="l" t="t" r="r" b="b"/>
            <a:pathLst>
              <a:path w="380634" h="377866">
                <a:moveTo>
                  <a:pt x="0" y="0"/>
                </a:moveTo>
                <a:lnTo>
                  <a:pt x="380634" y="0"/>
                </a:lnTo>
                <a:lnTo>
                  <a:pt x="380634" y="377866"/>
                </a:lnTo>
                <a:lnTo>
                  <a:pt x="0" y="37786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393950" y="7171074"/>
            <a:ext cx="431903" cy="288197"/>
          </a:xfrm>
          <a:custGeom>
            <a:avLst/>
            <a:gdLst/>
            <a:ahLst/>
            <a:cxnLst/>
            <a:rect l="l" t="t" r="r" b="b"/>
            <a:pathLst>
              <a:path w="431903" h="288197">
                <a:moveTo>
                  <a:pt x="0" y="0"/>
                </a:moveTo>
                <a:lnTo>
                  <a:pt x="431903" y="0"/>
                </a:lnTo>
                <a:lnTo>
                  <a:pt x="431903" y="288196"/>
                </a:lnTo>
                <a:lnTo>
                  <a:pt x="0" y="28819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412503" y="7952082"/>
            <a:ext cx="394797" cy="397210"/>
          </a:xfrm>
          <a:custGeom>
            <a:avLst/>
            <a:gdLst/>
            <a:ahLst/>
            <a:cxnLst/>
            <a:rect l="l" t="t" r="r" b="b"/>
            <a:pathLst>
              <a:path w="394797" h="397210">
                <a:moveTo>
                  <a:pt x="0" y="0"/>
                </a:moveTo>
                <a:lnTo>
                  <a:pt x="394797" y="0"/>
                </a:lnTo>
                <a:lnTo>
                  <a:pt x="394797" y="397210"/>
                </a:lnTo>
                <a:lnTo>
                  <a:pt x="0" y="39721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412503" y="6322227"/>
            <a:ext cx="394797" cy="356035"/>
          </a:xfrm>
          <a:custGeom>
            <a:avLst/>
            <a:gdLst/>
            <a:ahLst/>
            <a:cxnLst/>
            <a:rect l="l" t="t" r="r" b="b"/>
            <a:pathLst>
              <a:path w="394797" h="356035">
                <a:moveTo>
                  <a:pt x="0" y="0"/>
                </a:moveTo>
                <a:lnTo>
                  <a:pt x="394797" y="0"/>
                </a:lnTo>
                <a:lnTo>
                  <a:pt x="394797" y="356035"/>
                </a:lnTo>
                <a:lnTo>
                  <a:pt x="0" y="35603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18288000" cy="10287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91349" y="1345983"/>
            <a:ext cx="7808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 smtClean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THANK YOU</a:t>
            </a:r>
            <a:endParaRPr lang="en-IN" sz="8000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282</Words>
  <Application>Microsoft Office PowerPoint</Application>
  <PresentationFormat>Custom</PresentationFormat>
  <Paragraphs>70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Arial</vt:lpstr>
      <vt:lpstr>Ubuntu Italics</vt:lpstr>
      <vt:lpstr>Ubuntu Bold Italics</vt:lpstr>
      <vt:lpstr>Algerian</vt:lpstr>
      <vt:lpstr>Canva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11</cp:revision>
  <dcterms:created xsi:type="dcterms:W3CDTF">2006-08-16T00:00:00Z</dcterms:created>
  <dcterms:modified xsi:type="dcterms:W3CDTF">2025-07-30T11:50:17Z</dcterms:modified>
  <dc:identifier>DAGum8ZA8w0</dc:identifier>
</cp:coreProperties>
</file>